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1"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24384000" cy="13716000"/>
  <p:notesSz cx="6858000" cy="9144000"/>
  <p:embeddedFontLst>
    <p:embeddedFont>
      <p:font typeface="Helvetica Neue" panose="020B0604020202020204" charset="0"/>
      <p:regular r:id="rId17"/>
      <p:bold r:id="rId18"/>
      <p:italic r:id="rId19"/>
      <p:boldItalic r:id="rId20"/>
    </p:embeddedFont>
    <p:embeddedFont>
      <p:font typeface="Helvetica Neue Light" panose="020B0604020202020204" charset="0"/>
      <p:regular r:id="rId21"/>
      <p:bold r:id="rId22"/>
      <p:italic r:id="rId23"/>
      <p:boldItalic r:id="rId24"/>
    </p:embeddedFont>
    <p:embeddedFont>
      <p:font typeface="Maven Pro" panose="020B0604020202020204" charset="0"/>
      <p:bold r:id="rId25"/>
    </p:embeddedFont>
    <p:embeddedFont>
      <p:font typeface="Maven Pro Medium" panose="020B0604020202020204" charset="0"/>
      <p:regular r:id="rId26"/>
      <p:bold r:id="rId27"/>
    </p:embeddedFont>
    <p:embeddedFont>
      <p:font typeface="Open Sans" panose="020B060603050402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57" autoAdjust="0"/>
    <p:restoredTop sz="94660"/>
  </p:normalViewPr>
  <p:slideViewPr>
    <p:cSldViewPr snapToGrid="0">
      <p:cViewPr varScale="1">
        <p:scale>
          <a:sx n="47" d="100"/>
          <a:sy n="47" d="100"/>
        </p:scale>
        <p:origin x="-831" y="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 name="Google Shape;4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956d4c46b6_6_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g2956d4c46b6_6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956d4c46b6_6_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g2956d4c46b6_6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956d4c46b6_6_2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g2956d4c46b6_6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3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 name="Google Shape;5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 name="Google Shape;62;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2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 name="Google Shape;74;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56d4c46b6_4_3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g2956d4c46b6_4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956d4c46b6_4_4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g2956d4c46b6_4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956d4c46b6_4_6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g2956d4c46b6_4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956d4c46b6_4_7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g2956d4c46b6_4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1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tx">
  <p:cSld name="TITLE_AND_BODY">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11958637" y="13081000"/>
            <a:ext cx="454025" cy="460375"/>
          </a:xfrm>
          <a:prstGeom prst="rect">
            <a:avLst/>
          </a:prstGeom>
          <a:noFill/>
          <a:ln>
            <a:noFill/>
          </a:ln>
        </p:spPr>
        <p:txBody>
          <a:bodyPr spcFirstLastPara="1" wrap="square" lIns="50800" tIns="50800" rIns="50800" bIns="50800" anchor="t" anchorCtr="0">
            <a:sp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with photo">
  <p:cSld name="with photo">
    <p:spTree>
      <p:nvGrpSpPr>
        <p:cNvPr id="1" name="Shape 11"/>
        <p:cNvGrpSpPr/>
        <p:nvPr/>
      </p:nvGrpSpPr>
      <p:grpSpPr>
        <a:xfrm>
          <a:off x="0" y="0"/>
          <a:ext cx="0" cy="0"/>
          <a:chOff x="0" y="0"/>
          <a:chExt cx="0" cy="0"/>
        </a:xfrm>
      </p:grpSpPr>
      <p:sp>
        <p:nvSpPr>
          <p:cNvPr id="12" name="Google Shape;12;p3"/>
          <p:cNvSpPr>
            <a:spLocks noGrp="1"/>
          </p:cNvSpPr>
          <p:nvPr>
            <p:ph type="pic" idx="2"/>
          </p:nvPr>
        </p:nvSpPr>
        <p:spPr>
          <a:xfrm>
            <a:off x="2843213" y="2524401"/>
            <a:ext cx="2862262" cy="2862263"/>
          </a:xfrm>
          <a:prstGeom prst="rect">
            <a:avLst/>
          </a:prstGeom>
          <a:solidFill>
            <a:schemeClr val="lt2"/>
          </a:solidFill>
          <a:ln>
            <a:noFill/>
          </a:ln>
        </p:spPr>
      </p:sp>
      <p:sp>
        <p:nvSpPr>
          <p:cNvPr id="13" name="Google Shape;13;p3"/>
          <p:cNvSpPr>
            <a:spLocks noGrp="1"/>
          </p:cNvSpPr>
          <p:nvPr>
            <p:ph type="pic" idx="3"/>
          </p:nvPr>
        </p:nvSpPr>
        <p:spPr>
          <a:xfrm>
            <a:off x="6096621" y="2524400"/>
            <a:ext cx="2862262" cy="2862263"/>
          </a:xfrm>
          <a:prstGeom prst="rect">
            <a:avLst/>
          </a:prstGeom>
          <a:solidFill>
            <a:schemeClr val="lt2"/>
          </a:solidFill>
          <a:ln>
            <a:noFill/>
          </a:ln>
        </p:spPr>
      </p:sp>
      <p:sp>
        <p:nvSpPr>
          <p:cNvPr id="14" name="Google Shape;14;p3"/>
          <p:cNvSpPr>
            <a:spLocks noGrp="1"/>
          </p:cNvSpPr>
          <p:nvPr>
            <p:ph type="pic" idx="4"/>
          </p:nvPr>
        </p:nvSpPr>
        <p:spPr>
          <a:xfrm>
            <a:off x="9350029" y="2524401"/>
            <a:ext cx="2862262" cy="2862263"/>
          </a:xfrm>
          <a:prstGeom prst="rect">
            <a:avLst/>
          </a:prstGeom>
          <a:solidFill>
            <a:schemeClr val="lt2"/>
          </a:solidFill>
          <a:ln>
            <a:noFill/>
          </a:ln>
        </p:spPr>
      </p:sp>
      <p:sp>
        <p:nvSpPr>
          <p:cNvPr id="15" name="Google Shape;15;p3"/>
          <p:cNvSpPr>
            <a:spLocks noGrp="1"/>
          </p:cNvSpPr>
          <p:nvPr>
            <p:ph type="pic" idx="5"/>
          </p:nvPr>
        </p:nvSpPr>
        <p:spPr>
          <a:xfrm>
            <a:off x="12603437" y="2524400"/>
            <a:ext cx="2862262" cy="2862263"/>
          </a:xfrm>
          <a:prstGeom prst="rect">
            <a:avLst/>
          </a:prstGeom>
          <a:solidFill>
            <a:schemeClr val="lt2"/>
          </a:solidFill>
          <a:ln>
            <a:noFill/>
          </a:ln>
        </p:spPr>
      </p:sp>
      <p:sp>
        <p:nvSpPr>
          <p:cNvPr id="16" name="Google Shape;16;p3"/>
          <p:cNvSpPr>
            <a:spLocks noGrp="1"/>
          </p:cNvSpPr>
          <p:nvPr>
            <p:ph type="pic" idx="6"/>
          </p:nvPr>
        </p:nvSpPr>
        <p:spPr>
          <a:xfrm>
            <a:off x="15856845" y="2524400"/>
            <a:ext cx="2862262" cy="2862263"/>
          </a:xfrm>
          <a:prstGeom prst="rect">
            <a:avLst/>
          </a:prstGeom>
          <a:solidFill>
            <a:schemeClr val="lt2"/>
          </a:solidFill>
          <a:ln>
            <a:noFill/>
          </a:ln>
        </p:spPr>
      </p:sp>
      <p:sp>
        <p:nvSpPr>
          <p:cNvPr id="17" name="Google Shape;17;p3"/>
          <p:cNvSpPr>
            <a:spLocks noGrp="1"/>
          </p:cNvSpPr>
          <p:nvPr>
            <p:ph type="pic" idx="7"/>
          </p:nvPr>
        </p:nvSpPr>
        <p:spPr>
          <a:xfrm>
            <a:off x="19110253" y="2524399"/>
            <a:ext cx="2862262" cy="2862263"/>
          </a:xfrm>
          <a:prstGeom prst="rect">
            <a:avLst/>
          </a:prstGeom>
          <a:solidFill>
            <a:schemeClr val="lt2"/>
          </a:solidFill>
          <a:ln>
            <a:noFill/>
          </a:ln>
        </p:spPr>
      </p:sp>
      <p:sp>
        <p:nvSpPr>
          <p:cNvPr id="18" name="Google Shape;18;p3"/>
          <p:cNvSpPr>
            <a:spLocks noGrp="1"/>
          </p:cNvSpPr>
          <p:nvPr>
            <p:ph type="pic" idx="8"/>
          </p:nvPr>
        </p:nvSpPr>
        <p:spPr>
          <a:xfrm>
            <a:off x="2843213" y="5738053"/>
            <a:ext cx="2862262" cy="2862263"/>
          </a:xfrm>
          <a:prstGeom prst="rect">
            <a:avLst/>
          </a:prstGeom>
          <a:solidFill>
            <a:schemeClr val="lt2"/>
          </a:solidFill>
          <a:ln>
            <a:noFill/>
          </a:ln>
        </p:spPr>
      </p:sp>
      <p:sp>
        <p:nvSpPr>
          <p:cNvPr id="19" name="Google Shape;19;p3"/>
          <p:cNvSpPr>
            <a:spLocks noGrp="1"/>
          </p:cNvSpPr>
          <p:nvPr>
            <p:ph type="pic" idx="9"/>
          </p:nvPr>
        </p:nvSpPr>
        <p:spPr>
          <a:xfrm>
            <a:off x="6096621" y="5738052"/>
            <a:ext cx="2862262" cy="2862263"/>
          </a:xfrm>
          <a:prstGeom prst="rect">
            <a:avLst/>
          </a:prstGeom>
          <a:solidFill>
            <a:schemeClr val="lt2"/>
          </a:solidFill>
          <a:ln>
            <a:noFill/>
          </a:ln>
        </p:spPr>
      </p:sp>
      <p:sp>
        <p:nvSpPr>
          <p:cNvPr id="20" name="Google Shape;20;p3"/>
          <p:cNvSpPr>
            <a:spLocks noGrp="1"/>
          </p:cNvSpPr>
          <p:nvPr>
            <p:ph type="pic" idx="13"/>
          </p:nvPr>
        </p:nvSpPr>
        <p:spPr>
          <a:xfrm>
            <a:off x="9350029" y="5738053"/>
            <a:ext cx="2862262" cy="2862263"/>
          </a:xfrm>
          <a:prstGeom prst="rect">
            <a:avLst/>
          </a:prstGeom>
          <a:solidFill>
            <a:schemeClr val="lt2"/>
          </a:solidFill>
          <a:ln>
            <a:noFill/>
          </a:ln>
        </p:spPr>
      </p:sp>
      <p:sp>
        <p:nvSpPr>
          <p:cNvPr id="21" name="Google Shape;21;p3"/>
          <p:cNvSpPr>
            <a:spLocks noGrp="1"/>
          </p:cNvSpPr>
          <p:nvPr>
            <p:ph type="pic" idx="14"/>
          </p:nvPr>
        </p:nvSpPr>
        <p:spPr>
          <a:xfrm>
            <a:off x="12603437" y="5738052"/>
            <a:ext cx="2862262" cy="2862263"/>
          </a:xfrm>
          <a:prstGeom prst="rect">
            <a:avLst/>
          </a:prstGeom>
          <a:solidFill>
            <a:schemeClr val="lt2"/>
          </a:solidFill>
          <a:ln>
            <a:noFill/>
          </a:ln>
        </p:spPr>
      </p:sp>
      <p:sp>
        <p:nvSpPr>
          <p:cNvPr id="22" name="Google Shape;22;p3"/>
          <p:cNvSpPr>
            <a:spLocks noGrp="1"/>
          </p:cNvSpPr>
          <p:nvPr>
            <p:ph type="pic" idx="15"/>
          </p:nvPr>
        </p:nvSpPr>
        <p:spPr>
          <a:xfrm>
            <a:off x="15856845" y="5738052"/>
            <a:ext cx="2862262" cy="2862263"/>
          </a:xfrm>
          <a:prstGeom prst="rect">
            <a:avLst/>
          </a:prstGeom>
          <a:solidFill>
            <a:schemeClr val="lt2"/>
          </a:solidFill>
          <a:ln>
            <a:noFill/>
          </a:ln>
        </p:spPr>
      </p:sp>
      <p:sp>
        <p:nvSpPr>
          <p:cNvPr id="23" name="Google Shape;23;p3"/>
          <p:cNvSpPr>
            <a:spLocks noGrp="1"/>
          </p:cNvSpPr>
          <p:nvPr>
            <p:ph type="pic" idx="16"/>
          </p:nvPr>
        </p:nvSpPr>
        <p:spPr>
          <a:xfrm>
            <a:off x="19110253" y="5738051"/>
            <a:ext cx="2862262" cy="2862263"/>
          </a:xfrm>
          <a:prstGeom prst="rect">
            <a:avLst/>
          </a:prstGeom>
          <a:solidFill>
            <a:schemeClr val="lt2"/>
          </a:solidFill>
          <a:ln>
            <a:noFill/>
          </a:ln>
        </p:spPr>
      </p:sp>
      <p:sp>
        <p:nvSpPr>
          <p:cNvPr id="24" name="Google Shape;24;p3"/>
          <p:cNvSpPr txBox="1">
            <a:spLocks noGrp="1"/>
          </p:cNvSpPr>
          <p:nvPr>
            <p:ph type="sldNum" idx="12"/>
          </p:nvPr>
        </p:nvSpPr>
        <p:spPr>
          <a:xfrm>
            <a:off x="11958637" y="13081000"/>
            <a:ext cx="454025" cy="460375"/>
          </a:xfrm>
          <a:prstGeom prst="rect">
            <a:avLst/>
          </a:prstGeom>
          <a:noFill/>
          <a:ln>
            <a:noFill/>
          </a:ln>
        </p:spPr>
        <p:txBody>
          <a:bodyPr spcFirstLastPara="1" wrap="square" lIns="50800" tIns="50800" rIns="50800" bIns="50800" anchor="t" anchorCtr="0">
            <a:sp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with photo">
  <p:cSld name="1_with photo">
    <p:spTree>
      <p:nvGrpSpPr>
        <p:cNvPr id="1" name="Shape 25"/>
        <p:cNvGrpSpPr/>
        <p:nvPr/>
      </p:nvGrpSpPr>
      <p:grpSpPr>
        <a:xfrm>
          <a:off x="0" y="0"/>
          <a:ext cx="0" cy="0"/>
          <a:chOff x="0" y="0"/>
          <a:chExt cx="0" cy="0"/>
        </a:xfrm>
      </p:grpSpPr>
      <p:sp>
        <p:nvSpPr>
          <p:cNvPr id="26" name="Google Shape;26;p4"/>
          <p:cNvSpPr>
            <a:spLocks noGrp="1"/>
          </p:cNvSpPr>
          <p:nvPr>
            <p:ph type="pic" idx="2"/>
          </p:nvPr>
        </p:nvSpPr>
        <p:spPr>
          <a:xfrm>
            <a:off x="3421623" y="3038751"/>
            <a:ext cx="2602931" cy="1773537"/>
          </a:xfrm>
          <a:prstGeom prst="roundRect">
            <a:avLst>
              <a:gd name="adj" fmla="val 8074"/>
            </a:avLst>
          </a:prstGeom>
          <a:solidFill>
            <a:schemeClr val="lt2"/>
          </a:solidFill>
          <a:ln>
            <a:noFill/>
          </a:ln>
        </p:spPr>
      </p:sp>
      <p:sp>
        <p:nvSpPr>
          <p:cNvPr id="27" name="Google Shape;27;p4"/>
          <p:cNvSpPr>
            <a:spLocks noGrp="1"/>
          </p:cNvSpPr>
          <p:nvPr>
            <p:ph type="pic" idx="3"/>
          </p:nvPr>
        </p:nvSpPr>
        <p:spPr>
          <a:xfrm>
            <a:off x="6366753" y="3038751"/>
            <a:ext cx="2602931" cy="1773537"/>
          </a:xfrm>
          <a:prstGeom prst="roundRect">
            <a:avLst>
              <a:gd name="adj" fmla="val 8074"/>
            </a:avLst>
          </a:prstGeom>
          <a:solidFill>
            <a:schemeClr val="lt2"/>
          </a:solidFill>
          <a:ln>
            <a:noFill/>
          </a:ln>
        </p:spPr>
      </p:sp>
      <p:sp>
        <p:nvSpPr>
          <p:cNvPr id="28" name="Google Shape;28;p4"/>
          <p:cNvSpPr>
            <a:spLocks noGrp="1"/>
          </p:cNvSpPr>
          <p:nvPr>
            <p:ph type="pic" idx="4"/>
          </p:nvPr>
        </p:nvSpPr>
        <p:spPr>
          <a:xfrm>
            <a:off x="9311883" y="3038751"/>
            <a:ext cx="2602931" cy="1773537"/>
          </a:xfrm>
          <a:prstGeom prst="roundRect">
            <a:avLst>
              <a:gd name="adj" fmla="val 8074"/>
            </a:avLst>
          </a:prstGeom>
          <a:solidFill>
            <a:schemeClr val="lt2"/>
          </a:solidFill>
          <a:ln>
            <a:noFill/>
          </a:ln>
        </p:spPr>
      </p:sp>
      <p:sp>
        <p:nvSpPr>
          <p:cNvPr id="29" name="Google Shape;29;p4"/>
          <p:cNvSpPr>
            <a:spLocks noGrp="1"/>
          </p:cNvSpPr>
          <p:nvPr>
            <p:ph type="pic" idx="5"/>
          </p:nvPr>
        </p:nvSpPr>
        <p:spPr>
          <a:xfrm>
            <a:off x="12257013" y="3038751"/>
            <a:ext cx="2602931" cy="1773537"/>
          </a:xfrm>
          <a:prstGeom prst="roundRect">
            <a:avLst>
              <a:gd name="adj" fmla="val 8074"/>
            </a:avLst>
          </a:prstGeom>
          <a:solidFill>
            <a:schemeClr val="lt2"/>
          </a:solidFill>
          <a:ln>
            <a:noFill/>
          </a:ln>
        </p:spPr>
      </p:sp>
      <p:sp>
        <p:nvSpPr>
          <p:cNvPr id="30" name="Google Shape;30;p4"/>
          <p:cNvSpPr>
            <a:spLocks noGrp="1"/>
          </p:cNvSpPr>
          <p:nvPr>
            <p:ph type="pic" idx="6"/>
          </p:nvPr>
        </p:nvSpPr>
        <p:spPr>
          <a:xfrm>
            <a:off x="15202143" y="3038751"/>
            <a:ext cx="2602931" cy="1773537"/>
          </a:xfrm>
          <a:prstGeom prst="roundRect">
            <a:avLst>
              <a:gd name="adj" fmla="val 8074"/>
            </a:avLst>
          </a:prstGeom>
          <a:solidFill>
            <a:schemeClr val="lt2"/>
          </a:solidFill>
          <a:ln>
            <a:noFill/>
          </a:ln>
        </p:spPr>
      </p:sp>
      <p:sp>
        <p:nvSpPr>
          <p:cNvPr id="31" name="Google Shape;31;p4"/>
          <p:cNvSpPr>
            <a:spLocks noGrp="1"/>
          </p:cNvSpPr>
          <p:nvPr>
            <p:ph type="pic" idx="7"/>
          </p:nvPr>
        </p:nvSpPr>
        <p:spPr>
          <a:xfrm>
            <a:off x="18147273" y="3038751"/>
            <a:ext cx="2602931" cy="1773537"/>
          </a:xfrm>
          <a:prstGeom prst="roundRect">
            <a:avLst>
              <a:gd name="adj" fmla="val 8074"/>
            </a:avLst>
          </a:prstGeom>
          <a:solidFill>
            <a:schemeClr val="lt2"/>
          </a:solidFill>
          <a:ln>
            <a:noFill/>
          </a:ln>
        </p:spPr>
      </p:sp>
      <p:sp>
        <p:nvSpPr>
          <p:cNvPr id="32" name="Google Shape;32;p4"/>
          <p:cNvSpPr>
            <a:spLocks noGrp="1"/>
          </p:cNvSpPr>
          <p:nvPr>
            <p:ph type="pic" idx="8"/>
          </p:nvPr>
        </p:nvSpPr>
        <p:spPr>
          <a:xfrm>
            <a:off x="3421623" y="5084463"/>
            <a:ext cx="2602931" cy="1773537"/>
          </a:xfrm>
          <a:prstGeom prst="roundRect">
            <a:avLst>
              <a:gd name="adj" fmla="val 8074"/>
            </a:avLst>
          </a:prstGeom>
          <a:solidFill>
            <a:schemeClr val="lt2"/>
          </a:solidFill>
          <a:ln>
            <a:noFill/>
          </a:ln>
        </p:spPr>
      </p:sp>
      <p:sp>
        <p:nvSpPr>
          <p:cNvPr id="33" name="Google Shape;33;p4"/>
          <p:cNvSpPr>
            <a:spLocks noGrp="1"/>
          </p:cNvSpPr>
          <p:nvPr>
            <p:ph type="pic" idx="9"/>
          </p:nvPr>
        </p:nvSpPr>
        <p:spPr>
          <a:xfrm>
            <a:off x="6366753" y="5084463"/>
            <a:ext cx="2602931" cy="1773537"/>
          </a:xfrm>
          <a:prstGeom prst="roundRect">
            <a:avLst>
              <a:gd name="adj" fmla="val 8074"/>
            </a:avLst>
          </a:prstGeom>
          <a:solidFill>
            <a:schemeClr val="lt2"/>
          </a:solidFill>
          <a:ln>
            <a:noFill/>
          </a:ln>
        </p:spPr>
      </p:sp>
      <p:sp>
        <p:nvSpPr>
          <p:cNvPr id="34" name="Google Shape;34;p4"/>
          <p:cNvSpPr>
            <a:spLocks noGrp="1"/>
          </p:cNvSpPr>
          <p:nvPr>
            <p:ph type="pic" idx="13"/>
          </p:nvPr>
        </p:nvSpPr>
        <p:spPr>
          <a:xfrm>
            <a:off x="9311883" y="5084463"/>
            <a:ext cx="2602931" cy="1773537"/>
          </a:xfrm>
          <a:prstGeom prst="roundRect">
            <a:avLst>
              <a:gd name="adj" fmla="val 8074"/>
            </a:avLst>
          </a:prstGeom>
          <a:solidFill>
            <a:schemeClr val="lt2"/>
          </a:solidFill>
          <a:ln>
            <a:noFill/>
          </a:ln>
        </p:spPr>
      </p:sp>
      <p:sp>
        <p:nvSpPr>
          <p:cNvPr id="35" name="Google Shape;35;p4"/>
          <p:cNvSpPr>
            <a:spLocks noGrp="1"/>
          </p:cNvSpPr>
          <p:nvPr>
            <p:ph type="pic" idx="14"/>
          </p:nvPr>
        </p:nvSpPr>
        <p:spPr>
          <a:xfrm>
            <a:off x="12257013" y="5084463"/>
            <a:ext cx="2602931" cy="1773537"/>
          </a:xfrm>
          <a:prstGeom prst="roundRect">
            <a:avLst>
              <a:gd name="adj" fmla="val 8074"/>
            </a:avLst>
          </a:prstGeom>
          <a:solidFill>
            <a:schemeClr val="lt2"/>
          </a:solidFill>
          <a:ln>
            <a:noFill/>
          </a:ln>
        </p:spPr>
      </p:sp>
      <p:sp>
        <p:nvSpPr>
          <p:cNvPr id="36" name="Google Shape;36;p4"/>
          <p:cNvSpPr>
            <a:spLocks noGrp="1"/>
          </p:cNvSpPr>
          <p:nvPr>
            <p:ph type="pic" idx="15"/>
          </p:nvPr>
        </p:nvSpPr>
        <p:spPr>
          <a:xfrm>
            <a:off x="15202143" y="5084463"/>
            <a:ext cx="2602931" cy="1773537"/>
          </a:xfrm>
          <a:prstGeom prst="roundRect">
            <a:avLst>
              <a:gd name="adj" fmla="val 8074"/>
            </a:avLst>
          </a:prstGeom>
          <a:solidFill>
            <a:schemeClr val="lt2"/>
          </a:solidFill>
          <a:ln>
            <a:noFill/>
          </a:ln>
        </p:spPr>
      </p:sp>
      <p:sp>
        <p:nvSpPr>
          <p:cNvPr id="37" name="Google Shape;37;p4"/>
          <p:cNvSpPr>
            <a:spLocks noGrp="1"/>
          </p:cNvSpPr>
          <p:nvPr>
            <p:ph type="pic" idx="16"/>
          </p:nvPr>
        </p:nvSpPr>
        <p:spPr>
          <a:xfrm>
            <a:off x="18147273" y="5084463"/>
            <a:ext cx="2602931" cy="1773537"/>
          </a:xfrm>
          <a:prstGeom prst="roundRect">
            <a:avLst>
              <a:gd name="adj" fmla="val 8074"/>
            </a:avLst>
          </a:prstGeom>
          <a:solidFill>
            <a:schemeClr val="lt2"/>
          </a:solidFill>
          <a:ln>
            <a:noFill/>
          </a:ln>
        </p:spPr>
      </p:sp>
      <p:sp>
        <p:nvSpPr>
          <p:cNvPr id="38" name="Google Shape;38;p4"/>
          <p:cNvSpPr>
            <a:spLocks noGrp="1"/>
          </p:cNvSpPr>
          <p:nvPr>
            <p:ph type="pic" idx="17"/>
          </p:nvPr>
        </p:nvSpPr>
        <p:spPr>
          <a:xfrm>
            <a:off x="3421623" y="7130175"/>
            <a:ext cx="2602931" cy="1773537"/>
          </a:xfrm>
          <a:prstGeom prst="roundRect">
            <a:avLst>
              <a:gd name="adj" fmla="val 8074"/>
            </a:avLst>
          </a:prstGeom>
          <a:solidFill>
            <a:schemeClr val="lt2"/>
          </a:solidFill>
          <a:ln>
            <a:noFill/>
          </a:ln>
        </p:spPr>
      </p:sp>
      <p:sp>
        <p:nvSpPr>
          <p:cNvPr id="39" name="Google Shape;39;p4"/>
          <p:cNvSpPr>
            <a:spLocks noGrp="1"/>
          </p:cNvSpPr>
          <p:nvPr>
            <p:ph type="pic" idx="18"/>
          </p:nvPr>
        </p:nvSpPr>
        <p:spPr>
          <a:xfrm>
            <a:off x="6366753" y="7130175"/>
            <a:ext cx="2602931" cy="1773537"/>
          </a:xfrm>
          <a:prstGeom prst="roundRect">
            <a:avLst>
              <a:gd name="adj" fmla="val 8074"/>
            </a:avLst>
          </a:prstGeom>
          <a:solidFill>
            <a:schemeClr val="lt2"/>
          </a:solidFill>
          <a:ln>
            <a:noFill/>
          </a:ln>
        </p:spPr>
      </p:sp>
      <p:sp>
        <p:nvSpPr>
          <p:cNvPr id="40" name="Google Shape;40;p4"/>
          <p:cNvSpPr>
            <a:spLocks noGrp="1"/>
          </p:cNvSpPr>
          <p:nvPr>
            <p:ph type="pic" idx="19"/>
          </p:nvPr>
        </p:nvSpPr>
        <p:spPr>
          <a:xfrm>
            <a:off x="9311883" y="7130175"/>
            <a:ext cx="2602931" cy="1773537"/>
          </a:xfrm>
          <a:prstGeom prst="roundRect">
            <a:avLst>
              <a:gd name="adj" fmla="val 8074"/>
            </a:avLst>
          </a:prstGeom>
          <a:solidFill>
            <a:schemeClr val="lt2"/>
          </a:solidFill>
          <a:ln>
            <a:noFill/>
          </a:ln>
        </p:spPr>
      </p:sp>
      <p:sp>
        <p:nvSpPr>
          <p:cNvPr id="41" name="Google Shape;41;p4"/>
          <p:cNvSpPr>
            <a:spLocks noGrp="1"/>
          </p:cNvSpPr>
          <p:nvPr>
            <p:ph type="pic" idx="20"/>
          </p:nvPr>
        </p:nvSpPr>
        <p:spPr>
          <a:xfrm>
            <a:off x="12257013" y="7130175"/>
            <a:ext cx="2602931" cy="1773537"/>
          </a:xfrm>
          <a:prstGeom prst="roundRect">
            <a:avLst>
              <a:gd name="adj" fmla="val 8074"/>
            </a:avLst>
          </a:prstGeom>
          <a:solidFill>
            <a:schemeClr val="lt2"/>
          </a:solidFill>
          <a:ln>
            <a:noFill/>
          </a:ln>
        </p:spPr>
      </p:sp>
      <p:sp>
        <p:nvSpPr>
          <p:cNvPr id="42" name="Google Shape;42;p4"/>
          <p:cNvSpPr>
            <a:spLocks noGrp="1"/>
          </p:cNvSpPr>
          <p:nvPr>
            <p:ph type="pic" idx="21"/>
          </p:nvPr>
        </p:nvSpPr>
        <p:spPr>
          <a:xfrm>
            <a:off x="15202143" y="7130175"/>
            <a:ext cx="2602931" cy="1773537"/>
          </a:xfrm>
          <a:prstGeom prst="roundRect">
            <a:avLst>
              <a:gd name="adj" fmla="val 8074"/>
            </a:avLst>
          </a:prstGeom>
          <a:solidFill>
            <a:schemeClr val="lt2"/>
          </a:solidFill>
          <a:ln>
            <a:noFill/>
          </a:ln>
        </p:spPr>
      </p:sp>
      <p:sp>
        <p:nvSpPr>
          <p:cNvPr id="43" name="Google Shape;43;p4"/>
          <p:cNvSpPr>
            <a:spLocks noGrp="1"/>
          </p:cNvSpPr>
          <p:nvPr>
            <p:ph type="pic" idx="22"/>
          </p:nvPr>
        </p:nvSpPr>
        <p:spPr>
          <a:xfrm>
            <a:off x="18147273" y="7130175"/>
            <a:ext cx="2602931" cy="1773537"/>
          </a:xfrm>
          <a:prstGeom prst="roundRect">
            <a:avLst>
              <a:gd name="adj" fmla="val 8074"/>
            </a:avLst>
          </a:prstGeom>
          <a:solidFill>
            <a:schemeClr val="lt2"/>
          </a:solidFill>
          <a:ln>
            <a:noFill/>
          </a:ln>
        </p:spPr>
      </p:sp>
      <p:sp>
        <p:nvSpPr>
          <p:cNvPr id="44" name="Google Shape;44;p4"/>
          <p:cNvSpPr txBox="1">
            <a:spLocks noGrp="1"/>
          </p:cNvSpPr>
          <p:nvPr>
            <p:ph type="sldNum" idx="12"/>
          </p:nvPr>
        </p:nvSpPr>
        <p:spPr>
          <a:xfrm>
            <a:off x="11958637" y="13081000"/>
            <a:ext cx="454025" cy="460375"/>
          </a:xfrm>
          <a:prstGeom prst="rect">
            <a:avLst/>
          </a:prstGeom>
          <a:noFill/>
          <a:ln>
            <a:noFill/>
          </a:ln>
        </p:spPr>
        <p:txBody>
          <a:bodyPr spcFirstLastPara="1" wrap="square" lIns="50800" tIns="50800" rIns="50800" bIns="50800" anchor="t" anchorCtr="0">
            <a:sp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89100" y="355600"/>
            <a:ext cx="21005800" cy="22860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9pPr>
          </a:lstStyle>
          <a:p>
            <a:endParaRPr/>
          </a:p>
        </p:txBody>
      </p:sp>
      <p:sp>
        <p:nvSpPr>
          <p:cNvPr id="7" name="Google Shape;7;p1"/>
          <p:cNvSpPr txBox="1">
            <a:spLocks noGrp="1"/>
          </p:cNvSpPr>
          <p:nvPr>
            <p:ph type="body" idx="1"/>
          </p:nvPr>
        </p:nvSpPr>
        <p:spPr>
          <a:xfrm>
            <a:off x="1689100" y="3149600"/>
            <a:ext cx="21005800" cy="9296400"/>
          </a:xfrm>
          <a:prstGeom prst="rect">
            <a:avLst/>
          </a:prstGeom>
          <a:noFill/>
          <a:ln>
            <a:noFill/>
          </a:ln>
        </p:spPr>
        <p:txBody>
          <a:bodyPr spcFirstLastPara="1" wrap="square" lIns="50800" tIns="50800" rIns="50800" bIns="50800" anchor="ctr" anchorCtr="0">
            <a:noAutofit/>
          </a:bodyPr>
          <a:lstStyle>
            <a:lvl1pPr marL="457200" marR="0" lvl="0" indent="-434975" algn="l" rtl="0">
              <a:lnSpc>
                <a:spcPct val="120000"/>
              </a:lnSpc>
              <a:spcBef>
                <a:spcPts val="2000"/>
              </a:spcBef>
              <a:spcAft>
                <a:spcPts val="0"/>
              </a:spcAft>
              <a:buClr>
                <a:srgbClr val="646979"/>
              </a:buClr>
              <a:buSzPts val="3250"/>
              <a:buFont typeface="Open Sans"/>
              <a:buChar char="•"/>
              <a:defRPr sz="2600" b="0" i="0" u="none" strike="noStrike" cap="none">
                <a:solidFill>
                  <a:srgbClr val="646979"/>
                </a:solidFill>
                <a:latin typeface="Open Sans"/>
                <a:ea typeface="Open Sans"/>
                <a:cs typeface="Open Sans"/>
                <a:sym typeface="Open Sans"/>
              </a:defRPr>
            </a:lvl1pPr>
            <a:lvl2pPr marL="914400" marR="0" lvl="1" indent="-434975" algn="l" rtl="0">
              <a:lnSpc>
                <a:spcPct val="120000"/>
              </a:lnSpc>
              <a:spcBef>
                <a:spcPts val="2000"/>
              </a:spcBef>
              <a:spcAft>
                <a:spcPts val="0"/>
              </a:spcAft>
              <a:buClr>
                <a:srgbClr val="646979"/>
              </a:buClr>
              <a:buSzPts val="3250"/>
              <a:buFont typeface="Open Sans"/>
              <a:buChar char="•"/>
              <a:defRPr sz="2600" b="0" i="0" u="none" strike="noStrike" cap="none">
                <a:solidFill>
                  <a:srgbClr val="646979"/>
                </a:solidFill>
                <a:latin typeface="Open Sans"/>
                <a:ea typeface="Open Sans"/>
                <a:cs typeface="Open Sans"/>
                <a:sym typeface="Open Sans"/>
              </a:defRPr>
            </a:lvl2pPr>
            <a:lvl3pPr marL="1371600" marR="0" lvl="2" indent="-434975" algn="l" rtl="0">
              <a:lnSpc>
                <a:spcPct val="120000"/>
              </a:lnSpc>
              <a:spcBef>
                <a:spcPts val="2000"/>
              </a:spcBef>
              <a:spcAft>
                <a:spcPts val="0"/>
              </a:spcAft>
              <a:buClr>
                <a:srgbClr val="646979"/>
              </a:buClr>
              <a:buSzPts val="3250"/>
              <a:buFont typeface="Open Sans"/>
              <a:buChar char="•"/>
              <a:defRPr sz="2600" b="0" i="0" u="none" strike="noStrike" cap="none">
                <a:solidFill>
                  <a:srgbClr val="646979"/>
                </a:solidFill>
                <a:latin typeface="Open Sans"/>
                <a:ea typeface="Open Sans"/>
                <a:cs typeface="Open Sans"/>
                <a:sym typeface="Open Sans"/>
              </a:defRPr>
            </a:lvl3pPr>
            <a:lvl4pPr marL="1828800" marR="0" lvl="3" indent="-434975" algn="l" rtl="0">
              <a:lnSpc>
                <a:spcPct val="120000"/>
              </a:lnSpc>
              <a:spcBef>
                <a:spcPts val="2000"/>
              </a:spcBef>
              <a:spcAft>
                <a:spcPts val="0"/>
              </a:spcAft>
              <a:buClr>
                <a:srgbClr val="646979"/>
              </a:buClr>
              <a:buSzPts val="3250"/>
              <a:buFont typeface="Open Sans"/>
              <a:buChar char="•"/>
              <a:defRPr sz="2600" b="0" i="0" u="none" strike="noStrike" cap="none">
                <a:solidFill>
                  <a:srgbClr val="646979"/>
                </a:solidFill>
                <a:latin typeface="Open Sans"/>
                <a:ea typeface="Open Sans"/>
                <a:cs typeface="Open Sans"/>
                <a:sym typeface="Open Sans"/>
              </a:defRPr>
            </a:lvl4pPr>
            <a:lvl5pPr marL="2286000" marR="0" lvl="4" indent="-434975" algn="l" rtl="0">
              <a:lnSpc>
                <a:spcPct val="120000"/>
              </a:lnSpc>
              <a:spcBef>
                <a:spcPts val="2000"/>
              </a:spcBef>
              <a:spcAft>
                <a:spcPts val="0"/>
              </a:spcAft>
              <a:buClr>
                <a:srgbClr val="646979"/>
              </a:buClr>
              <a:buSzPts val="3250"/>
              <a:buFont typeface="Open Sans"/>
              <a:buChar char="•"/>
              <a:defRPr sz="2600" b="0" i="0" u="none" strike="noStrike" cap="none">
                <a:solidFill>
                  <a:srgbClr val="646979"/>
                </a:solidFill>
                <a:latin typeface="Open Sans"/>
                <a:ea typeface="Open Sans"/>
                <a:cs typeface="Open Sans"/>
                <a:sym typeface="Open Sans"/>
              </a:defRPr>
            </a:lvl5pPr>
            <a:lvl6pPr marL="2743200" marR="0" lvl="5" indent="-434975" algn="l" rtl="0">
              <a:lnSpc>
                <a:spcPct val="120000"/>
              </a:lnSpc>
              <a:spcBef>
                <a:spcPts val="2000"/>
              </a:spcBef>
              <a:spcAft>
                <a:spcPts val="0"/>
              </a:spcAft>
              <a:buClr>
                <a:srgbClr val="646979"/>
              </a:buClr>
              <a:buSzPts val="3250"/>
              <a:buFont typeface="Open Sans"/>
              <a:buChar char="•"/>
              <a:defRPr sz="2600" b="0" i="0" u="none" strike="noStrike" cap="none">
                <a:solidFill>
                  <a:srgbClr val="646979"/>
                </a:solidFill>
                <a:latin typeface="Open Sans"/>
                <a:ea typeface="Open Sans"/>
                <a:cs typeface="Open Sans"/>
                <a:sym typeface="Open Sans"/>
              </a:defRPr>
            </a:lvl6pPr>
            <a:lvl7pPr marL="3200400" marR="0" lvl="6" indent="-434975" algn="l" rtl="0">
              <a:lnSpc>
                <a:spcPct val="120000"/>
              </a:lnSpc>
              <a:spcBef>
                <a:spcPts val="2000"/>
              </a:spcBef>
              <a:spcAft>
                <a:spcPts val="0"/>
              </a:spcAft>
              <a:buClr>
                <a:srgbClr val="646979"/>
              </a:buClr>
              <a:buSzPts val="3250"/>
              <a:buFont typeface="Open Sans"/>
              <a:buChar char="•"/>
              <a:defRPr sz="2600" b="0" i="0" u="none" strike="noStrike" cap="none">
                <a:solidFill>
                  <a:srgbClr val="646979"/>
                </a:solidFill>
                <a:latin typeface="Open Sans"/>
                <a:ea typeface="Open Sans"/>
                <a:cs typeface="Open Sans"/>
                <a:sym typeface="Open Sans"/>
              </a:defRPr>
            </a:lvl7pPr>
            <a:lvl8pPr marL="3657600" marR="0" lvl="7" indent="-434975" algn="l" rtl="0">
              <a:lnSpc>
                <a:spcPct val="120000"/>
              </a:lnSpc>
              <a:spcBef>
                <a:spcPts val="2000"/>
              </a:spcBef>
              <a:spcAft>
                <a:spcPts val="0"/>
              </a:spcAft>
              <a:buClr>
                <a:srgbClr val="646979"/>
              </a:buClr>
              <a:buSzPts val="3250"/>
              <a:buFont typeface="Open Sans"/>
              <a:buChar char="•"/>
              <a:defRPr sz="2600" b="0" i="0" u="none" strike="noStrike" cap="none">
                <a:solidFill>
                  <a:srgbClr val="646979"/>
                </a:solidFill>
                <a:latin typeface="Open Sans"/>
                <a:ea typeface="Open Sans"/>
                <a:cs typeface="Open Sans"/>
                <a:sym typeface="Open Sans"/>
              </a:defRPr>
            </a:lvl8pPr>
            <a:lvl9pPr marL="4114800" marR="0" lvl="8" indent="-434975" algn="l" rtl="0">
              <a:lnSpc>
                <a:spcPct val="120000"/>
              </a:lnSpc>
              <a:spcBef>
                <a:spcPts val="2000"/>
              </a:spcBef>
              <a:spcAft>
                <a:spcPts val="0"/>
              </a:spcAft>
              <a:buClr>
                <a:srgbClr val="646979"/>
              </a:buClr>
              <a:buSzPts val="3250"/>
              <a:buFont typeface="Open Sans"/>
              <a:buChar char="•"/>
              <a:defRPr sz="2600" b="0" i="0" u="none" strike="noStrike" cap="none">
                <a:solidFill>
                  <a:srgbClr val="646979"/>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11958637" y="13081000"/>
            <a:ext cx="454025" cy="460375"/>
          </a:xfrm>
          <a:prstGeom prst="rect">
            <a:avLst/>
          </a:prstGeom>
          <a:noFill/>
          <a:ln>
            <a:noFill/>
          </a:ln>
        </p:spPr>
        <p:txBody>
          <a:bodyPr spcFirstLastPara="1" wrap="square" lIns="50800" tIns="50800" rIns="50800" bIns="50800" anchor="t" anchorCtr="0">
            <a:spAutoFit/>
          </a:bodyPr>
          <a:lstStyle>
            <a:lvl1pPr marL="0" marR="0" lvl="0"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
        <p:cNvGrpSpPr/>
        <p:nvPr/>
      </p:nvGrpSpPr>
      <p:grpSpPr>
        <a:xfrm>
          <a:off x="0" y="0"/>
          <a:ext cx="0" cy="0"/>
          <a:chOff x="0" y="0"/>
          <a:chExt cx="0" cy="0"/>
        </a:xfrm>
      </p:grpSpPr>
      <p:sp>
        <p:nvSpPr>
          <p:cNvPr id="49" name="Google Shape;49;p5"/>
          <p:cNvSpPr txBox="1"/>
          <p:nvPr/>
        </p:nvSpPr>
        <p:spPr>
          <a:xfrm>
            <a:off x="14262925" y="3615125"/>
            <a:ext cx="7988700" cy="31812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chemeClr val="dk1"/>
              </a:buClr>
              <a:buSzPts val="10000"/>
              <a:buFont typeface="Maven Pro"/>
              <a:buNone/>
            </a:pPr>
            <a:r>
              <a:rPr lang="en-US" sz="20000" b="1" dirty="0">
                <a:solidFill>
                  <a:schemeClr val="dk1"/>
                </a:solidFill>
                <a:latin typeface="Maven Pro"/>
                <a:ea typeface="Maven Pro"/>
                <a:cs typeface="Maven Pro"/>
                <a:sym typeface="Maven Pro"/>
              </a:rPr>
              <a:t>Hello!</a:t>
            </a:r>
            <a:endParaRPr sz="20000" dirty="0"/>
          </a:p>
        </p:txBody>
      </p:sp>
      <p:sp>
        <p:nvSpPr>
          <p:cNvPr id="50" name="Google Shape;50;p5"/>
          <p:cNvSpPr txBox="1"/>
          <p:nvPr/>
        </p:nvSpPr>
        <p:spPr>
          <a:xfrm>
            <a:off x="15492050" y="8443957"/>
            <a:ext cx="5849100" cy="1580400"/>
          </a:xfrm>
          <a:prstGeom prst="rect">
            <a:avLst/>
          </a:prstGeom>
          <a:noFill/>
          <a:ln>
            <a:noFill/>
          </a:ln>
        </p:spPr>
        <p:txBody>
          <a:bodyPr spcFirstLastPara="1" wrap="square" lIns="50800" tIns="50800" rIns="50800" bIns="50800" anchor="ctr" anchorCtr="0">
            <a:spAutoFit/>
          </a:bodyPr>
          <a:lstStyle/>
          <a:p>
            <a:pPr marL="0" marR="0" lvl="0" indent="0" algn="r" rtl="0">
              <a:lnSpc>
                <a:spcPct val="100000"/>
              </a:lnSpc>
              <a:spcBef>
                <a:spcPts val="0"/>
              </a:spcBef>
              <a:spcAft>
                <a:spcPts val="0"/>
              </a:spcAft>
              <a:buClr>
                <a:schemeClr val="lt2"/>
              </a:buClr>
              <a:buSzPts val="2000"/>
              <a:buFont typeface="Open Sans"/>
              <a:buNone/>
            </a:pPr>
            <a:r>
              <a:rPr lang="en-US" sz="3200"/>
              <a:t>Prepared by: </a:t>
            </a:r>
            <a:endParaRPr sz="3200"/>
          </a:p>
          <a:p>
            <a:pPr marL="0" marR="0" lvl="0" indent="0" algn="r" rtl="0">
              <a:lnSpc>
                <a:spcPct val="100000"/>
              </a:lnSpc>
              <a:spcBef>
                <a:spcPts val="0"/>
              </a:spcBef>
              <a:spcAft>
                <a:spcPts val="0"/>
              </a:spcAft>
              <a:buClr>
                <a:schemeClr val="lt2"/>
              </a:buClr>
              <a:buSzPts val="2000"/>
              <a:buFont typeface="Open Sans"/>
              <a:buNone/>
            </a:pPr>
            <a:r>
              <a:rPr lang="en-US" sz="3200"/>
              <a:t>Petrochenko Kirill</a:t>
            </a:r>
            <a:endParaRPr sz="3200"/>
          </a:p>
          <a:p>
            <a:pPr marL="0" marR="0" lvl="0" indent="0" algn="r" rtl="0">
              <a:lnSpc>
                <a:spcPct val="100000"/>
              </a:lnSpc>
              <a:spcBef>
                <a:spcPts val="0"/>
              </a:spcBef>
              <a:spcAft>
                <a:spcPts val="0"/>
              </a:spcAft>
              <a:buClr>
                <a:schemeClr val="lt2"/>
              </a:buClr>
              <a:buSzPts val="2000"/>
              <a:buFont typeface="Open Sans"/>
              <a:buNone/>
            </a:pPr>
            <a:r>
              <a:rPr lang="en-US" sz="3200"/>
              <a:t>Nikolaev Michael</a:t>
            </a:r>
            <a:endParaRPr sz="3200"/>
          </a:p>
        </p:txBody>
      </p:sp>
      <p:pic>
        <p:nvPicPr>
          <p:cNvPr id="51" name="Google Shape;51;p5"/>
          <p:cNvPicPr preferRelativeResize="0"/>
          <p:nvPr/>
        </p:nvPicPr>
        <p:blipFill>
          <a:blip r:embed="rId3">
            <a:alphaModFix/>
          </a:blip>
          <a:stretch>
            <a:fillRect/>
          </a:stretch>
        </p:blipFill>
        <p:spPr>
          <a:xfrm>
            <a:off x="1216175" y="1635475"/>
            <a:ext cx="10445049" cy="10445049"/>
          </a:xfrm>
          <a:prstGeom prst="rect">
            <a:avLst/>
          </a:prstGeom>
          <a:noFill/>
          <a:ln>
            <a:noFill/>
          </a:ln>
        </p:spPr>
      </p:pic>
      <p:sp>
        <p:nvSpPr>
          <p:cNvPr id="5" name="Google Shape;56;p6">
            <a:extLst>
              <a:ext uri="{FF2B5EF4-FFF2-40B4-BE49-F238E27FC236}">
                <a16:creationId xmlns:a16="http://schemas.microsoft.com/office/drawing/2014/main" id="{34448830-A1EE-4C61-937D-BDCDE6F4270A}"/>
              </a:ext>
            </a:extLst>
          </p:cNvPr>
          <p:cNvSpPr txBox="1"/>
          <p:nvPr/>
        </p:nvSpPr>
        <p:spPr>
          <a:xfrm rot="952937">
            <a:off x="-9031617" y="5344938"/>
            <a:ext cx="91122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IT professions</a:t>
            </a:r>
            <a:endParaRPr dirty="0"/>
          </a:p>
        </p:txBody>
      </p:sp>
      <p:sp>
        <p:nvSpPr>
          <p:cNvPr id="8" name="Google Shape;57;p6">
            <a:extLst>
              <a:ext uri="{FF2B5EF4-FFF2-40B4-BE49-F238E27FC236}">
                <a16:creationId xmlns:a16="http://schemas.microsoft.com/office/drawing/2014/main" id="{8342825D-ECCF-4C5F-9510-82A6A1AC570C}"/>
              </a:ext>
            </a:extLst>
          </p:cNvPr>
          <p:cNvSpPr txBox="1"/>
          <p:nvPr/>
        </p:nvSpPr>
        <p:spPr>
          <a:xfrm rot="1255504">
            <a:off x="-11167408" y="9234157"/>
            <a:ext cx="10090500" cy="25101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2000"/>
              </a:spcBef>
              <a:spcAft>
                <a:spcPts val="0"/>
              </a:spcAft>
              <a:buClr>
                <a:srgbClr val="646979"/>
              </a:buClr>
              <a:buSzPts val="2600"/>
              <a:buFont typeface="Open Sans"/>
              <a:buNone/>
            </a:pPr>
            <a:r>
              <a:rPr lang="en-US" sz="3400" dirty="0">
                <a:solidFill>
                  <a:srgbClr val="646979"/>
                </a:solidFill>
                <a:latin typeface="Open Sans"/>
                <a:ea typeface="Open Sans"/>
                <a:cs typeface="Open Sans"/>
                <a:sym typeface="Open Sans"/>
              </a:rPr>
              <a:t>In the field of Information Technology (IT), there are numerous professions, all of which are essential. Today, we'll highlight a few of these most important ones.</a:t>
            </a:r>
            <a:endParaRPr sz="2200" dirty="0"/>
          </a:p>
        </p:txBody>
      </p:sp>
      <p:pic>
        <p:nvPicPr>
          <p:cNvPr id="11" name="Google Shape;59;p6">
            <a:extLst>
              <a:ext uri="{FF2B5EF4-FFF2-40B4-BE49-F238E27FC236}">
                <a16:creationId xmlns:a16="http://schemas.microsoft.com/office/drawing/2014/main" id="{AE5B76D5-F9DE-42EB-A3CD-BEC411FECCEA}"/>
              </a:ext>
            </a:extLst>
          </p:cNvPr>
          <p:cNvPicPr preferRelativeResize="0"/>
          <p:nvPr/>
        </p:nvPicPr>
        <p:blipFill>
          <a:blip r:embed="rId4">
            <a:alphaModFix/>
          </a:blip>
          <a:stretch>
            <a:fillRect/>
          </a:stretch>
        </p:blipFill>
        <p:spPr>
          <a:xfrm rot="20509472">
            <a:off x="25171976" y="4316193"/>
            <a:ext cx="8822175" cy="8292850"/>
          </a:xfrm>
          <a:prstGeom prst="rect">
            <a:avLst/>
          </a:prstGeom>
          <a:noFill/>
          <a:ln>
            <a:noFill/>
          </a:ln>
        </p:spPr>
      </p:pic>
      <p:sp>
        <p:nvSpPr>
          <p:cNvPr id="35" name="Google Shape;58;p6">
            <a:extLst>
              <a:ext uri="{FF2B5EF4-FFF2-40B4-BE49-F238E27FC236}">
                <a16:creationId xmlns:a16="http://schemas.microsoft.com/office/drawing/2014/main" id="{1EA322B3-12E4-482C-AAA2-889A84AB76EA}"/>
              </a:ext>
            </a:extLst>
          </p:cNvPr>
          <p:cNvSpPr/>
          <p:nvPr/>
        </p:nvSpPr>
        <p:spPr>
          <a:xfrm>
            <a:off x="-12372281" y="5358563"/>
            <a:ext cx="1576401" cy="560400"/>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1980000"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F4FD"/>
        </a:solidFill>
        <a:effectLst/>
      </p:bgPr>
    </p:bg>
    <p:spTree>
      <p:nvGrpSpPr>
        <p:cNvPr id="1" name="Shape 141"/>
        <p:cNvGrpSpPr/>
        <p:nvPr/>
      </p:nvGrpSpPr>
      <p:grpSpPr>
        <a:xfrm>
          <a:off x="0" y="0"/>
          <a:ext cx="0" cy="0"/>
          <a:chOff x="0" y="0"/>
          <a:chExt cx="0" cy="0"/>
        </a:xfrm>
      </p:grpSpPr>
      <p:sp>
        <p:nvSpPr>
          <p:cNvPr id="142" name="Google Shape;142;p14"/>
          <p:cNvSpPr txBox="1">
            <a:spLocks noGrp="1"/>
          </p:cNvSpPr>
          <p:nvPr>
            <p:ph type="body" idx="4294967295"/>
          </p:nvPr>
        </p:nvSpPr>
        <p:spPr>
          <a:xfrm>
            <a:off x="13500000" y="-25300"/>
            <a:ext cx="10884000" cy="13766700"/>
          </a:xfrm>
          <a:prstGeom prst="rect">
            <a:avLst/>
          </a:prstGeom>
          <a:solidFill>
            <a:srgbClr val="D4DBE4"/>
          </a:solidFill>
          <a:ln>
            <a:noFill/>
          </a:ln>
        </p:spPr>
        <p:txBody>
          <a:bodyPr spcFirstLastPara="1" wrap="square" lIns="50800" tIns="50800" rIns="50800" bIns="50800" anchor="ctr" anchorCtr="0">
            <a:noAutofit/>
          </a:bodyPr>
          <a:lstStyle/>
          <a:p>
            <a:pPr marL="343957" marR="0" lvl="0" indent="-137582" algn="l" rtl="0">
              <a:lnSpc>
                <a:spcPct val="120000"/>
              </a:lnSpc>
              <a:spcBef>
                <a:spcPts val="0"/>
              </a:spcBef>
              <a:spcAft>
                <a:spcPts val="0"/>
              </a:spcAft>
              <a:buClr>
                <a:srgbClr val="646979"/>
              </a:buClr>
              <a:buSzPts val="3250"/>
              <a:buFont typeface="Open Sans"/>
              <a:buNone/>
            </a:pPr>
            <a:endParaRPr sz="2600" b="0" i="0" u="none" strike="noStrike" cap="none" dirty="0">
              <a:solidFill>
                <a:srgbClr val="E8EAED"/>
              </a:solidFill>
              <a:latin typeface="Open Sans"/>
              <a:ea typeface="Open Sans"/>
              <a:cs typeface="Open Sans"/>
              <a:sym typeface="Open Sans"/>
            </a:endParaRPr>
          </a:p>
        </p:txBody>
      </p:sp>
      <p:sp>
        <p:nvSpPr>
          <p:cNvPr id="144" name="Google Shape;144;p14"/>
          <p:cNvSpPr txBox="1"/>
          <p:nvPr/>
        </p:nvSpPr>
        <p:spPr>
          <a:xfrm>
            <a:off x="1630825" y="3451202"/>
            <a:ext cx="85278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Jeff Bezos</a:t>
            </a:r>
            <a:endParaRPr dirty="0"/>
          </a:p>
        </p:txBody>
      </p:sp>
      <p:sp>
        <p:nvSpPr>
          <p:cNvPr id="145" name="Google Shape;145;p14"/>
          <p:cNvSpPr txBox="1"/>
          <p:nvPr/>
        </p:nvSpPr>
        <p:spPr>
          <a:xfrm>
            <a:off x="1687630" y="5214020"/>
            <a:ext cx="8734200" cy="5160600"/>
          </a:xfrm>
          <a:prstGeom prst="rect">
            <a:avLst/>
          </a:prstGeom>
          <a:noFill/>
          <a:ln>
            <a:noFill/>
          </a:ln>
        </p:spPr>
        <p:txBody>
          <a:bodyPr spcFirstLastPara="1" wrap="square" lIns="50800" tIns="50800" rIns="50800" bIns="50800" anchor="t" anchorCtr="0">
            <a:spAutoFit/>
          </a:bodyPr>
          <a:lstStyle/>
          <a:p>
            <a:pPr marL="457200" marR="0" lvl="0" indent="-425450" algn="just" rtl="0">
              <a:lnSpc>
                <a:spcPct val="120000"/>
              </a:lnSpc>
              <a:spcBef>
                <a:spcPts val="0"/>
              </a:spcBef>
              <a:spcAft>
                <a:spcPts val="0"/>
              </a:spcAft>
              <a:buClr>
                <a:srgbClr val="646979"/>
              </a:buClr>
              <a:buSzPts val="3100"/>
              <a:buFont typeface="Open Sans"/>
              <a:buChar char="-"/>
            </a:pPr>
            <a:r>
              <a:rPr lang="en-US" sz="3100">
                <a:solidFill>
                  <a:srgbClr val="646979"/>
                </a:solidFill>
                <a:latin typeface="Open Sans"/>
                <a:ea typeface="Open Sans"/>
                <a:cs typeface="Open Sans"/>
                <a:sym typeface="Open Sans"/>
              </a:rPr>
              <a:t>Founder of Amazon and owner of Blue Origin. </a:t>
            </a:r>
            <a:endParaRPr sz="3100">
              <a:solidFill>
                <a:srgbClr val="646979"/>
              </a:solidFill>
              <a:latin typeface="Open Sans"/>
              <a:ea typeface="Open Sans"/>
              <a:cs typeface="Open Sans"/>
              <a:sym typeface="Open Sans"/>
            </a:endParaRPr>
          </a:p>
          <a:p>
            <a:pPr marL="457200" marR="0" lvl="0" indent="-425450" algn="just" rtl="0">
              <a:lnSpc>
                <a:spcPct val="120000"/>
              </a:lnSpc>
              <a:spcBef>
                <a:spcPts val="0"/>
              </a:spcBef>
              <a:spcAft>
                <a:spcPts val="0"/>
              </a:spcAft>
              <a:buClr>
                <a:srgbClr val="646979"/>
              </a:buClr>
              <a:buSzPts val="3100"/>
              <a:buFont typeface="Open Sans"/>
              <a:buChar char="-"/>
            </a:pPr>
            <a:r>
              <a:rPr lang="en-US" sz="3100">
                <a:solidFill>
                  <a:srgbClr val="646979"/>
                </a:solidFill>
                <a:latin typeface="Open Sans"/>
                <a:ea typeface="Open Sans"/>
                <a:cs typeface="Open Sans"/>
                <a:sym typeface="Open Sans"/>
              </a:rPr>
              <a:t>Bezos revolutionized e-commerce through Amazon, creating one of the world's largest and most influential companies. His passion for space exploration has driven Blue Origin's pursuit of commercial space travel, promising to open new frontiers in the space industry.</a:t>
            </a:r>
            <a:endParaRPr sz="1900"/>
          </a:p>
        </p:txBody>
      </p:sp>
      <p:sp>
        <p:nvSpPr>
          <p:cNvPr id="146" name="Google Shape;146;p14"/>
          <p:cNvSpPr/>
          <p:nvPr/>
        </p:nvSpPr>
        <p:spPr>
          <a:xfrm>
            <a:off x="12310287" y="5656212"/>
            <a:ext cx="2403600" cy="2403600"/>
          </a:xfrm>
          <a:prstGeom prst="ellipse">
            <a:avLst/>
          </a:prstGeom>
          <a:gradFill>
            <a:gsLst>
              <a:gs pos="0">
                <a:schemeClr val="accent2"/>
              </a:gs>
              <a:gs pos="100000">
                <a:schemeClr val="accent1"/>
              </a:gs>
            </a:gsLst>
            <a:lin ang="1980142"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pic>
        <p:nvPicPr>
          <p:cNvPr id="147" name="Google Shape;147;p14"/>
          <p:cNvPicPr preferRelativeResize="0"/>
          <p:nvPr/>
        </p:nvPicPr>
        <p:blipFill rotWithShape="1">
          <a:blip r:embed="rId3">
            <a:alphaModFix/>
          </a:blip>
          <a:srcRect l="22401" t="12877" r="21869"/>
          <a:stretch/>
        </p:blipFill>
        <p:spPr>
          <a:xfrm>
            <a:off x="15453361" y="1013192"/>
            <a:ext cx="7589520" cy="12837936"/>
          </a:xfrm>
          <a:prstGeom prst="rect">
            <a:avLst/>
          </a:prstGeom>
          <a:noFill/>
          <a:ln>
            <a:noFill/>
          </a:ln>
        </p:spPr>
      </p:pic>
      <p:pic>
        <p:nvPicPr>
          <p:cNvPr id="13" name="Google Shape;137;p13">
            <a:extLst>
              <a:ext uri="{FF2B5EF4-FFF2-40B4-BE49-F238E27FC236}">
                <a16:creationId xmlns:a16="http://schemas.microsoft.com/office/drawing/2014/main" id="{9C838FA9-333B-49B7-BE13-04AD6708DE26}"/>
              </a:ext>
            </a:extLst>
          </p:cNvPr>
          <p:cNvPicPr preferRelativeResize="0"/>
          <p:nvPr/>
        </p:nvPicPr>
        <p:blipFill rotWithShape="1">
          <a:blip r:embed="rId4">
            <a:alphaModFix/>
          </a:blip>
          <a:srcRect l="20654" r="18614"/>
          <a:stretch/>
        </p:blipFill>
        <p:spPr>
          <a:xfrm flipH="1">
            <a:off x="-31414262" y="-172650"/>
            <a:ext cx="12335350" cy="13901701"/>
          </a:xfrm>
          <a:prstGeom prst="rect">
            <a:avLst/>
          </a:prstGeom>
          <a:noFill/>
          <a:ln>
            <a:noFill/>
          </a:ln>
        </p:spPr>
      </p:pic>
      <p:pic>
        <p:nvPicPr>
          <p:cNvPr id="14" name="Google Shape;157;p15">
            <a:extLst>
              <a:ext uri="{FF2B5EF4-FFF2-40B4-BE49-F238E27FC236}">
                <a16:creationId xmlns:a16="http://schemas.microsoft.com/office/drawing/2014/main" id="{AE970C99-A090-4B9D-A9B8-08919851FFB3}"/>
              </a:ext>
            </a:extLst>
          </p:cNvPr>
          <p:cNvPicPr preferRelativeResize="0"/>
          <p:nvPr/>
        </p:nvPicPr>
        <p:blipFill>
          <a:blip r:embed="rId5">
            <a:alphaModFix/>
          </a:blip>
          <a:stretch>
            <a:fillRect/>
          </a:stretch>
        </p:blipFill>
        <p:spPr>
          <a:xfrm>
            <a:off x="0" y="15716242"/>
            <a:ext cx="10883999" cy="13858373"/>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DF4FD"/>
        </a:solidFill>
        <a:effectLst/>
      </p:bgPr>
    </p:bg>
    <p:spTree>
      <p:nvGrpSpPr>
        <p:cNvPr id="1" name="Shape 151"/>
        <p:cNvGrpSpPr/>
        <p:nvPr/>
      </p:nvGrpSpPr>
      <p:grpSpPr>
        <a:xfrm>
          <a:off x="0" y="0"/>
          <a:ext cx="0" cy="0"/>
          <a:chOff x="0" y="0"/>
          <a:chExt cx="0" cy="0"/>
        </a:xfrm>
      </p:grpSpPr>
      <p:sp>
        <p:nvSpPr>
          <p:cNvPr id="152" name="Google Shape;152;p15"/>
          <p:cNvSpPr txBox="1">
            <a:spLocks noGrp="1"/>
          </p:cNvSpPr>
          <p:nvPr>
            <p:ph type="body" idx="4294967295"/>
          </p:nvPr>
        </p:nvSpPr>
        <p:spPr>
          <a:xfrm>
            <a:off x="0" y="-25400"/>
            <a:ext cx="10884000" cy="13766700"/>
          </a:xfrm>
          <a:prstGeom prst="rect">
            <a:avLst/>
          </a:prstGeom>
          <a:solidFill>
            <a:srgbClr val="D4DBE4"/>
          </a:solidFill>
          <a:ln>
            <a:noFill/>
          </a:ln>
        </p:spPr>
        <p:txBody>
          <a:bodyPr spcFirstLastPara="1" wrap="square" lIns="50800" tIns="50800" rIns="50800" bIns="50800" anchor="ctr" anchorCtr="0">
            <a:noAutofit/>
          </a:bodyPr>
          <a:lstStyle/>
          <a:p>
            <a:pPr marL="343957" marR="0" lvl="0" indent="-137582" algn="l" rtl="0">
              <a:lnSpc>
                <a:spcPct val="120000"/>
              </a:lnSpc>
              <a:spcBef>
                <a:spcPts val="0"/>
              </a:spcBef>
              <a:spcAft>
                <a:spcPts val="0"/>
              </a:spcAft>
              <a:buClr>
                <a:srgbClr val="646979"/>
              </a:buClr>
              <a:buSzPts val="3250"/>
              <a:buFont typeface="Open Sans"/>
              <a:buNone/>
            </a:pPr>
            <a:endParaRPr sz="2600" b="0" i="0" u="none" strike="noStrike" cap="none">
              <a:solidFill>
                <a:srgbClr val="E8EAED"/>
              </a:solidFill>
              <a:latin typeface="Open Sans"/>
              <a:ea typeface="Open Sans"/>
              <a:cs typeface="Open Sans"/>
              <a:sym typeface="Open Sans"/>
            </a:endParaRPr>
          </a:p>
        </p:txBody>
      </p:sp>
      <p:grpSp>
        <p:nvGrpSpPr>
          <p:cNvPr id="153" name="Google Shape;153;p15"/>
          <p:cNvGrpSpPr/>
          <p:nvPr/>
        </p:nvGrpSpPr>
        <p:grpSpPr>
          <a:xfrm>
            <a:off x="13442950" y="3682588"/>
            <a:ext cx="8791005" cy="6350718"/>
            <a:chOff x="0" y="-368712"/>
            <a:chExt cx="8791005" cy="6350718"/>
          </a:xfrm>
        </p:grpSpPr>
        <p:sp>
          <p:nvSpPr>
            <p:cNvPr id="154" name="Google Shape;154;p15"/>
            <p:cNvSpPr txBox="1"/>
            <p:nvPr/>
          </p:nvSpPr>
          <p:spPr>
            <a:xfrm>
              <a:off x="0" y="-368712"/>
              <a:ext cx="85278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a:solidFill>
                    <a:srgbClr val="31333D"/>
                  </a:solidFill>
                  <a:latin typeface="Maven Pro Medium"/>
                  <a:ea typeface="Maven Pro Medium"/>
                  <a:cs typeface="Maven Pro Medium"/>
                  <a:sym typeface="Maven Pro Medium"/>
                </a:rPr>
                <a:t>Tim Cook</a:t>
              </a:r>
              <a:endParaRPr/>
            </a:p>
          </p:txBody>
        </p:sp>
        <p:sp>
          <p:nvSpPr>
            <p:cNvPr id="155" name="Google Shape;155;p15"/>
            <p:cNvSpPr txBox="1"/>
            <p:nvPr/>
          </p:nvSpPr>
          <p:spPr>
            <a:xfrm>
              <a:off x="56805" y="1394106"/>
              <a:ext cx="8734200" cy="4587900"/>
            </a:xfrm>
            <a:prstGeom prst="rect">
              <a:avLst/>
            </a:prstGeom>
            <a:noFill/>
            <a:ln>
              <a:noFill/>
            </a:ln>
          </p:spPr>
          <p:txBody>
            <a:bodyPr spcFirstLastPara="1" wrap="square" lIns="50800" tIns="50800" rIns="50800" bIns="50800" anchor="t" anchorCtr="0">
              <a:spAutoFit/>
            </a:bodyPr>
            <a:lstStyle/>
            <a:p>
              <a:pPr marL="457200" marR="0" lvl="0" indent="-425450" algn="just" rtl="0">
                <a:lnSpc>
                  <a:spcPct val="120000"/>
                </a:lnSpc>
                <a:spcBef>
                  <a:spcPts val="0"/>
                </a:spcBef>
                <a:spcAft>
                  <a:spcPts val="0"/>
                </a:spcAft>
                <a:buClr>
                  <a:srgbClr val="646979"/>
                </a:buClr>
                <a:buSzPts val="3100"/>
                <a:buFont typeface="Open Sans"/>
                <a:buChar char="-"/>
              </a:pPr>
              <a:r>
                <a:rPr lang="en-US" sz="3100">
                  <a:solidFill>
                    <a:srgbClr val="646979"/>
                  </a:solidFill>
                  <a:latin typeface="Open Sans"/>
                  <a:ea typeface="Open Sans"/>
                  <a:cs typeface="Open Sans"/>
                  <a:sym typeface="Open Sans"/>
                </a:rPr>
                <a:t>CEO of Apple, Inc. </a:t>
              </a:r>
              <a:endParaRPr sz="3100">
                <a:solidFill>
                  <a:srgbClr val="646979"/>
                </a:solidFill>
                <a:latin typeface="Open Sans"/>
                <a:ea typeface="Open Sans"/>
                <a:cs typeface="Open Sans"/>
                <a:sym typeface="Open Sans"/>
              </a:endParaRPr>
            </a:p>
            <a:p>
              <a:pPr marL="457200" marR="0" lvl="0" indent="-425450" algn="just" rtl="0">
                <a:lnSpc>
                  <a:spcPct val="120000"/>
                </a:lnSpc>
                <a:spcBef>
                  <a:spcPts val="0"/>
                </a:spcBef>
                <a:spcAft>
                  <a:spcPts val="0"/>
                </a:spcAft>
                <a:buClr>
                  <a:srgbClr val="646979"/>
                </a:buClr>
                <a:buSzPts val="3100"/>
                <a:buFont typeface="Open Sans"/>
                <a:buChar char="-"/>
              </a:pPr>
              <a:r>
                <a:rPr lang="en-US" sz="3100">
                  <a:solidFill>
                    <a:srgbClr val="646979"/>
                  </a:solidFill>
                  <a:latin typeface="Open Sans"/>
                  <a:ea typeface="Open Sans"/>
                  <a:cs typeface="Open Sans"/>
                  <a:sym typeface="Open Sans"/>
                </a:rPr>
                <a:t>Cook succeeded Steve Jobs as the CEO of Apple and has continued to lead the company's iconic product launches and global expansion. His focus on innovation and sustainability, as seen in Apple's products and supply chain, has made a significant impact on the tech industry.</a:t>
              </a:r>
              <a:endParaRPr sz="1900"/>
            </a:p>
          </p:txBody>
        </p:sp>
      </p:grpSp>
      <p:sp>
        <p:nvSpPr>
          <p:cNvPr id="156" name="Google Shape;156;p15"/>
          <p:cNvSpPr/>
          <p:nvPr/>
        </p:nvSpPr>
        <p:spPr>
          <a:xfrm>
            <a:off x="9669462" y="5656262"/>
            <a:ext cx="2403600" cy="2403600"/>
          </a:xfrm>
          <a:prstGeom prst="ellipse">
            <a:avLst/>
          </a:prstGeom>
          <a:gradFill>
            <a:gsLst>
              <a:gs pos="0">
                <a:schemeClr val="accent2"/>
              </a:gs>
              <a:gs pos="100000">
                <a:schemeClr val="accent1"/>
              </a:gs>
            </a:gsLst>
            <a:lin ang="1980142"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pic>
        <p:nvPicPr>
          <p:cNvPr id="157" name="Google Shape;157;p15"/>
          <p:cNvPicPr preferRelativeResize="0"/>
          <p:nvPr/>
        </p:nvPicPr>
        <p:blipFill>
          <a:blip r:embed="rId3">
            <a:alphaModFix/>
          </a:blip>
          <a:stretch>
            <a:fillRect/>
          </a:stretch>
        </p:blipFill>
        <p:spPr>
          <a:xfrm>
            <a:off x="0" y="-71136"/>
            <a:ext cx="10883999" cy="13858373"/>
          </a:xfrm>
          <a:prstGeom prst="rect">
            <a:avLst/>
          </a:prstGeom>
          <a:noFill/>
          <a:ln>
            <a:noFill/>
          </a:ln>
        </p:spPr>
      </p:pic>
      <p:sp>
        <p:nvSpPr>
          <p:cNvPr id="8" name="Google Shape;164;p16">
            <a:extLst>
              <a:ext uri="{FF2B5EF4-FFF2-40B4-BE49-F238E27FC236}">
                <a16:creationId xmlns:a16="http://schemas.microsoft.com/office/drawing/2014/main" id="{7EB68F74-94C0-40E3-8E09-5BA47DAD2C4A}"/>
              </a:ext>
            </a:extLst>
          </p:cNvPr>
          <p:cNvSpPr txBox="1"/>
          <p:nvPr/>
        </p:nvSpPr>
        <p:spPr>
          <a:xfrm>
            <a:off x="-8791089" y="3396288"/>
            <a:ext cx="85278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Mark Zuckerberg</a:t>
            </a:r>
            <a:endParaRPr dirty="0"/>
          </a:p>
        </p:txBody>
      </p:sp>
      <p:sp>
        <p:nvSpPr>
          <p:cNvPr id="9" name="Google Shape;165;p16">
            <a:extLst>
              <a:ext uri="{FF2B5EF4-FFF2-40B4-BE49-F238E27FC236}">
                <a16:creationId xmlns:a16="http://schemas.microsoft.com/office/drawing/2014/main" id="{87D75196-6043-4391-87A8-65CA0D96F81E}"/>
              </a:ext>
            </a:extLst>
          </p:cNvPr>
          <p:cNvSpPr txBox="1"/>
          <p:nvPr/>
        </p:nvSpPr>
        <p:spPr>
          <a:xfrm>
            <a:off x="-9117205" y="5159106"/>
            <a:ext cx="8734200" cy="5160600"/>
          </a:xfrm>
          <a:prstGeom prst="rect">
            <a:avLst/>
          </a:prstGeom>
          <a:noFill/>
          <a:ln>
            <a:noFill/>
          </a:ln>
        </p:spPr>
        <p:txBody>
          <a:bodyPr spcFirstLastPara="1" wrap="square" lIns="50800" tIns="50800" rIns="50800" bIns="50800" anchor="t" anchorCtr="0">
            <a:spAutoFit/>
          </a:bodyPr>
          <a:lstStyle/>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Founder and CEO of Facebook (now Meta Platforms, Inc.). </a:t>
            </a:r>
            <a:endParaRPr sz="3100" dirty="0">
              <a:solidFill>
                <a:srgbClr val="646979"/>
              </a:solidFill>
              <a:latin typeface="Open Sans"/>
              <a:ea typeface="Open Sans"/>
              <a:cs typeface="Open Sans"/>
              <a:sym typeface="Open Sans"/>
            </a:endParaRPr>
          </a:p>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Zuckerberg created the world's largest social media platform and has since expanded into the realms of virtual reality and augmented reality through Meta. His influence on social connectivity and emerging technologies is indisputable, shaping how we interact online.</a:t>
            </a:r>
            <a:endParaRPr sz="1900" dirty="0"/>
          </a:p>
        </p:txBody>
      </p:sp>
      <p:pic>
        <p:nvPicPr>
          <p:cNvPr id="10" name="Google Shape;167;p16">
            <a:extLst>
              <a:ext uri="{FF2B5EF4-FFF2-40B4-BE49-F238E27FC236}">
                <a16:creationId xmlns:a16="http://schemas.microsoft.com/office/drawing/2014/main" id="{B77D3446-A2CF-4C76-9EC1-1226A06C51B7}"/>
              </a:ext>
            </a:extLst>
          </p:cNvPr>
          <p:cNvPicPr preferRelativeResize="0"/>
          <p:nvPr/>
        </p:nvPicPr>
        <p:blipFill>
          <a:blip r:embed="rId4">
            <a:alphaModFix/>
          </a:blip>
          <a:stretch>
            <a:fillRect/>
          </a:stretch>
        </p:blipFill>
        <p:spPr>
          <a:xfrm>
            <a:off x="13500004" y="14209068"/>
            <a:ext cx="10884000" cy="13969366"/>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DF4FD"/>
        </a:solidFill>
        <a:effectLst/>
      </p:bgPr>
    </p:bg>
    <p:spTree>
      <p:nvGrpSpPr>
        <p:cNvPr id="1" name="Shape 161"/>
        <p:cNvGrpSpPr/>
        <p:nvPr/>
      </p:nvGrpSpPr>
      <p:grpSpPr>
        <a:xfrm>
          <a:off x="0" y="0"/>
          <a:ext cx="0" cy="0"/>
          <a:chOff x="0" y="0"/>
          <a:chExt cx="0" cy="0"/>
        </a:xfrm>
      </p:grpSpPr>
      <p:sp>
        <p:nvSpPr>
          <p:cNvPr id="162" name="Google Shape;162;p16"/>
          <p:cNvSpPr txBox="1">
            <a:spLocks noGrp="1"/>
          </p:cNvSpPr>
          <p:nvPr>
            <p:ph type="body" idx="4294967295"/>
          </p:nvPr>
        </p:nvSpPr>
        <p:spPr>
          <a:xfrm>
            <a:off x="13500000" y="-25300"/>
            <a:ext cx="10884000" cy="13766700"/>
          </a:xfrm>
          <a:prstGeom prst="rect">
            <a:avLst/>
          </a:prstGeom>
          <a:solidFill>
            <a:srgbClr val="D4DBE4"/>
          </a:solidFill>
          <a:ln>
            <a:noFill/>
          </a:ln>
        </p:spPr>
        <p:txBody>
          <a:bodyPr spcFirstLastPara="1" wrap="square" lIns="50800" tIns="50800" rIns="50800" bIns="50800" anchor="ctr" anchorCtr="0">
            <a:noAutofit/>
          </a:bodyPr>
          <a:lstStyle/>
          <a:p>
            <a:pPr marL="343957" marR="0" lvl="0" indent="-137582" algn="l" rtl="0">
              <a:lnSpc>
                <a:spcPct val="120000"/>
              </a:lnSpc>
              <a:spcBef>
                <a:spcPts val="0"/>
              </a:spcBef>
              <a:spcAft>
                <a:spcPts val="0"/>
              </a:spcAft>
              <a:buClr>
                <a:srgbClr val="646979"/>
              </a:buClr>
              <a:buSzPts val="3250"/>
              <a:buFont typeface="Open Sans"/>
              <a:buNone/>
            </a:pPr>
            <a:endParaRPr sz="2600" b="0" i="0" u="none" strike="noStrike" cap="none">
              <a:solidFill>
                <a:srgbClr val="E8EAED"/>
              </a:solidFill>
              <a:latin typeface="Open Sans"/>
              <a:ea typeface="Open Sans"/>
              <a:cs typeface="Open Sans"/>
              <a:sym typeface="Open Sans"/>
            </a:endParaRPr>
          </a:p>
        </p:txBody>
      </p:sp>
      <p:sp>
        <p:nvSpPr>
          <p:cNvPr id="164" name="Google Shape;164;p16"/>
          <p:cNvSpPr txBox="1"/>
          <p:nvPr/>
        </p:nvSpPr>
        <p:spPr>
          <a:xfrm>
            <a:off x="1630825" y="3396288"/>
            <a:ext cx="85278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Mark Zuckerberg</a:t>
            </a:r>
            <a:endParaRPr dirty="0"/>
          </a:p>
        </p:txBody>
      </p:sp>
      <p:sp>
        <p:nvSpPr>
          <p:cNvPr id="165" name="Google Shape;165;p16"/>
          <p:cNvSpPr txBox="1"/>
          <p:nvPr/>
        </p:nvSpPr>
        <p:spPr>
          <a:xfrm>
            <a:off x="1687630" y="5159106"/>
            <a:ext cx="8734200" cy="5160600"/>
          </a:xfrm>
          <a:prstGeom prst="rect">
            <a:avLst/>
          </a:prstGeom>
          <a:noFill/>
          <a:ln>
            <a:noFill/>
          </a:ln>
        </p:spPr>
        <p:txBody>
          <a:bodyPr spcFirstLastPara="1" wrap="square" lIns="50800" tIns="50800" rIns="50800" bIns="50800" anchor="t" anchorCtr="0">
            <a:spAutoFit/>
          </a:bodyPr>
          <a:lstStyle/>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Founder and CEO of Facebook (now Meta Platforms, Inc.). </a:t>
            </a:r>
            <a:endParaRPr sz="3100" dirty="0">
              <a:solidFill>
                <a:srgbClr val="646979"/>
              </a:solidFill>
              <a:latin typeface="Open Sans"/>
              <a:ea typeface="Open Sans"/>
              <a:cs typeface="Open Sans"/>
              <a:sym typeface="Open Sans"/>
            </a:endParaRPr>
          </a:p>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Zuckerberg created the world's largest social media platform and has since expanded into the realms of virtual reality and augmented reality through Meta. His influence on social connectivity and emerging technologies is indisputable, shaping how we interact online.</a:t>
            </a:r>
            <a:endParaRPr sz="1900" dirty="0"/>
          </a:p>
        </p:txBody>
      </p:sp>
      <p:sp>
        <p:nvSpPr>
          <p:cNvPr id="166" name="Google Shape;166;p16"/>
          <p:cNvSpPr/>
          <p:nvPr/>
        </p:nvSpPr>
        <p:spPr>
          <a:xfrm>
            <a:off x="12310287" y="5656212"/>
            <a:ext cx="2403600" cy="2403600"/>
          </a:xfrm>
          <a:prstGeom prst="ellipse">
            <a:avLst/>
          </a:prstGeom>
          <a:gradFill>
            <a:gsLst>
              <a:gs pos="0">
                <a:schemeClr val="accent2"/>
              </a:gs>
              <a:gs pos="100000">
                <a:schemeClr val="accent1"/>
              </a:gs>
            </a:gsLst>
            <a:lin ang="1980142"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pic>
        <p:nvPicPr>
          <p:cNvPr id="167" name="Google Shape;167;p16"/>
          <p:cNvPicPr preferRelativeResize="0"/>
          <p:nvPr/>
        </p:nvPicPr>
        <p:blipFill>
          <a:blip r:embed="rId3">
            <a:alphaModFix/>
          </a:blip>
          <a:stretch>
            <a:fillRect/>
          </a:stretch>
        </p:blipFill>
        <p:spPr>
          <a:xfrm>
            <a:off x="13500004" y="-253365"/>
            <a:ext cx="10884000" cy="13969366"/>
          </a:xfrm>
          <a:prstGeom prst="rect">
            <a:avLst/>
          </a:prstGeom>
          <a:noFill/>
          <a:ln>
            <a:noFill/>
          </a:ln>
        </p:spPr>
      </p:pic>
      <p:sp>
        <p:nvSpPr>
          <p:cNvPr id="8" name="Google Shape;175;p17">
            <a:extLst>
              <a:ext uri="{FF2B5EF4-FFF2-40B4-BE49-F238E27FC236}">
                <a16:creationId xmlns:a16="http://schemas.microsoft.com/office/drawing/2014/main" id="{70497844-6884-4DC6-8B76-9264D782FA99}"/>
              </a:ext>
            </a:extLst>
          </p:cNvPr>
          <p:cNvSpPr txBox="1"/>
          <p:nvPr/>
        </p:nvSpPr>
        <p:spPr>
          <a:xfrm>
            <a:off x="2689125" y="14731638"/>
            <a:ext cx="9702900" cy="53205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13000"/>
              <a:buFont typeface="Maven Pro Medium"/>
              <a:buNone/>
            </a:pPr>
            <a:r>
              <a:rPr lang="en-US" sz="11300" dirty="0">
                <a:solidFill>
                  <a:srgbClr val="31333D"/>
                </a:solidFill>
                <a:latin typeface="Maven Pro Medium"/>
                <a:ea typeface="Maven Pro Medium"/>
                <a:cs typeface="Maven Pro Medium"/>
                <a:sym typeface="Maven Pro Medium"/>
              </a:rPr>
              <a:t>These individuals have made</a:t>
            </a:r>
            <a:endParaRPr sz="100" dirty="0"/>
          </a:p>
        </p:txBody>
      </p:sp>
      <p:pic>
        <p:nvPicPr>
          <p:cNvPr id="9" name="Google Shape;176;p17">
            <a:extLst>
              <a:ext uri="{FF2B5EF4-FFF2-40B4-BE49-F238E27FC236}">
                <a16:creationId xmlns:a16="http://schemas.microsoft.com/office/drawing/2014/main" id="{7558221C-81A6-4388-809E-433A5E1C8BAE}"/>
              </a:ext>
            </a:extLst>
          </p:cNvPr>
          <p:cNvPicPr preferRelativeResize="0"/>
          <p:nvPr/>
        </p:nvPicPr>
        <p:blipFill>
          <a:blip r:embed="rId4">
            <a:alphaModFix/>
          </a:blip>
          <a:stretch>
            <a:fillRect/>
          </a:stretch>
        </p:blipFill>
        <p:spPr>
          <a:xfrm>
            <a:off x="13368970" y="-5022628"/>
            <a:ext cx="4876800" cy="4876800"/>
          </a:xfrm>
          <a:prstGeom prst="rect">
            <a:avLst/>
          </a:prstGeom>
          <a:noFill/>
          <a:ln>
            <a:noFill/>
          </a:ln>
        </p:spPr>
      </p:pic>
      <p:pic>
        <p:nvPicPr>
          <p:cNvPr id="10" name="Google Shape;177;p17">
            <a:extLst>
              <a:ext uri="{FF2B5EF4-FFF2-40B4-BE49-F238E27FC236}">
                <a16:creationId xmlns:a16="http://schemas.microsoft.com/office/drawing/2014/main" id="{22630C2E-4B4E-4817-8880-5602493D65DB}"/>
              </a:ext>
            </a:extLst>
          </p:cNvPr>
          <p:cNvPicPr preferRelativeResize="0"/>
          <p:nvPr/>
        </p:nvPicPr>
        <p:blipFill>
          <a:blip r:embed="rId5">
            <a:alphaModFix/>
          </a:blip>
          <a:stretch>
            <a:fillRect/>
          </a:stretch>
        </p:blipFill>
        <p:spPr>
          <a:xfrm>
            <a:off x="23449534" y="-129600"/>
            <a:ext cx="5715000" cy="4286250"/>
          </a:xfrm>
          <a:prstGeom prst="rect">
            <a:avLst/>
          </a:prstGeom>
          <a:noFill/>
          <a:ln>
            <a:noFill/>
          </a:ln>
        </p:spPr>
      </p:pic>
      <p:pic>
        <p:nvPicPr>
          <p:cNvPr id="11" name="Google Shape;178;p17">
            <a:extLst>
              <a:ext uri="{FF2B5EF4-FFF2-40B4-BE49-F238E27FC236}">
                <a16:creationId xmlns:a16="http://schemas.microsoft.com/office/drawing/2014/main" id="{1F596A7E-60E0-4ED8-AD10-8168681BCD7E}"/>
              </a:ext>
            </a:extLst>
          </p:cNvPr>
          <p:cNvPicPr preferRelativeResize="0"/>
          <p:nvPr/>
        </p:nvPicPr>
        <p:blipFill>
          <a:blip r:embed="rId6">
            <a:alphaModFix/>
          </a:blip>
          <a:stretch>
            <a:fillRect/>
          </a:stretch>
        </p:blipFill>
        <p:spPr>
          <a:xfrm>
            <a:off x="12860224" y="13960089"/>
            <a:ext cx="5966460" cy="4286250"/>
          </a:xfrm>
          <a:prstGeom prst="rect">
            <a:avLst/>
          </a:prstGeom>
          <a:noFill/>
          <a:ln>
            <a:noFill/>
          </a:ln>
        </p:spPr>
      </p:pic>
      <p:pic>
        <p:nvPicPr>
          <p:cNvPr id="12" name="Google Shape;179;p17">
            <a:extLst>
              <a:ext uri="{FF2B5EF4-FFF2-40B4-BE49-F238E27FC236}">
                <a16:creationId xmlns:a16="http://schemas.microsoft.com/office/drawing/2014/main" id="{42EF3A9A-B819-4F92-89FB-B2D729FFC746}"/>
              </a:ext>
            </a:extLst>
          </p:cNvPr>
          <p:cNvPicPr preferRelativeResize="0"/>
          <p:nvPr/>
        </p:nvPicPr>
        <p:blipFill>
          <a:blip r:embed="rId7">
            <a:alphaModFix/>
          </a:blip>
          <a:stretch>
            <a:fillRect/>
          </a:stretch>
        </p:blipFill>
        <p:spPr>
          <a:xfrm>
            <a:off x="24621582" y="9384947"/>
            <a:ext cx="3442550" cy="4028126"/>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7"/>
          <p:cNvSpPr/>
          <p:nvPr/>
        </p:nvSpPr>
        <p:spPr>
          <a:xfrm>
            <a:off x="-3404053" y="-73025"/>
            <a:ext cx="18942050" cy="18942050"/>
          </a:xfrm>
          <a:prstGeom prst="ellipse">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dirty="0">
              <a:solidFill>
                <a:srgbClr val="000000"/>
              </a:solidFill>
              <a:latin typeface="Helvetica Neue"/>
              <a:ea typeface="Helvetica Neue"/>
              <a:cs typeface="Helvetica Neue"/>
              <a:sym typeface="Helvetica Neue"/>
            </a:endParaRPr>
          </a:p>
        </p:txBody>
      </p:sp>
      <p:sp>
        <p:nvSpPr>
          <p:cNvPr id="173" name="Google Shape;173;p17"/>
          <p:cNvSpPr/>
          <p:nvPr/>
        </p:nvSpPr>
        <p:spPr>
          <a:xfrm>
            <a:off x="1346200" y="4546600"/>
            <a:ext cx="9702800" cy="9702800"/>
          </a:xfrm>
          <a:prstGeom prst="ellipse">
            <a:avLst/>
          </a:prstGeom>
          <a:solidFill>
            <a:srgbClr val="FFFFF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74" name="Google Shape;174;p17"/>
          <p:cNvSpPr/>
          <p:nvPr/>
        </p:nvSpPr>
        <p:spPr>
          <a:xfrm>
            <a:off x="3863137" y="6961174"/>
            <a:ext cx="4873500" cy="4873500"/>
          </a:xfrm>
          <a:prstGeom prst="ellipse">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dirty="0">
              <a:solidFill>
                <a:srgbClr val="000000"/>
              </a:solidFill>
              <a:latin typeface="Helvetica Neue"/>
              <a:ea typeface="Helvetica Neue"/>
              <a:cs typeface="Helvetica Neue"/>
              <a:sym typeface="Helvetica Neue"/>
            </a:endParaRPr>
          </a:p>
        </p:txBody>
      </p:sp>
      <p:sp>
        <p:nvSpPr>
          <p:cNvPr id="175" name="Google Shape;175;p17"/>
          <p:cNvSpPr txBox="1"/>
          <p:nvPr/>
        </p:nvSpPr>
        <p:spPr>
          <a:xfrm>
            <a:off x="2689125" y="4197750"/>
            <a:ext cx="9702900" cy="53205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13000"/>
              <a:buFont typeface="Maven Pro Medium"/>
              <a:buNone/>
            </a:pPr>
            <a:r>
              <a:rPr lang="en-US" sz="11300" dirty="0">
                <a:solidFill>
                  <a:srgbClr val="31333D"/>
                </a:solidFill>
                <a:latin typeface="Maven Pro Medium"/>
                <a:ea typeface="Maven Pro Medium"/>
                <a:cs typeface="Maven Pro Medium"/>
                <a:sym typeface="Maven Pro Medium"/>
              </a:rPr>
              <a:t>These individuals have made</a:t>
            </a:r>
            <a:endParaRPr sz="100" dirty="0"/>
          </a:p>
        </p:txBody>
      </p:sp>
      <p:pic>
        <p:nvPicPr>
          <p:cNvPr id="176" name="Google Shape;176;p17"/>
          <p:cNvPicPr preferRelativeResize="0"/>
          <p:nvPr/>
        </p:nvPicPr>
        <p:blipFill>
          <a:blip r:embed="rId3">
            <a:alphaModFix/>
          </a:blip>
          <a:stretch>
            <a:fillRect/>
          </a:stretch>
        </p:blipFill>
        <p:spPr>
          <a:xfrm>
            <a:off x="12044025" y="1945100"/>
            <a:ext cx="4876800" cy="4876800"/>
          </a:xfrm>
          <a:prstGeom prst="rect">
            <a:avLst/>
          </a:prstGeom>
          <a:noFill/>
          <a:ln>
            <a:noFill/>
          </a:ln>
        </p:spPr>
      </p:pic>
      <p:pic>
        <p:nvPicPr>
          <p:cNvPr id="177" name="Google Shape;177;p17"/>
          <p:cNvPicPr preferRelativeResize="0"/>
          <p:nvPr/>
        </p:nvPicPr>
        <p:blipFill>
          <a:blip r:embed="rId4">
            <a:alphaModFix/>
          </a:blip>
          <a:stretch>
            <a:fillRect/>
          </a:stretch>
        </p:blipFill>
        <p:spPr>
          <a:xfrm>
            <a:off x="17103225" y="2240375"/>
            <a:ext cx="5715000" cy="4286250"/>
          </a:xfrm>
          <a:prstGeom prst="rect">
            <a:avLst/>
          </a:prstGeom>
          <a:noFill/>
          <a:ln>
            <a:noFill/>
          </a:ln>
        </p:spPr>
      </p:pic>
      <p:pic>
        <p:nvPicPr>
          <p:cNvPr id="178" name="Google Shape;178;p17"/>
          <p:cNvPicPr preferRelativeResize="0"/>
          <p:nvPr/>
        </p:nvPicPr>
        <p:blipFill>
          <a:blip r:embed="rId5">
            <a:alphaModFix/>
          </a:blip>
          <a:stretch>
            <a:fillRect/>
          </a:stretch>
        </p:blipFill>
        <p:spPr>
          <a:xfrm>
            <a:off x="11777875" y="7484650"/>
            <a:ext cx="5966460" cy="4286250"/>
          </a:xfrm>
          <a:prstGeom prst="rect">
            <a:avLst/>
          </a:prstGeom>
          <a:noFill/>
          <a:ln>
            <a:noFill/>
          </a:ln>
        </p:spPr>
      </p:pic>
      <p:pic>
        <p:nvPicPr>
          <p:cNvPr id="179" name="Google Shape;179;p17"/>
          <p:cNvPicPr preferRelativeResize="0"/>
          <p:nvPr/>
        </p:nvPicPr>
        <p:blipFill>
          <a:blip r:embed="rId6">
            <a:alphaModFix/>
          </a:blip>
          <a:stretch>
            <a:fillRect/>
          </a:stretch>
        </p:blipFill>
        <p:spPr>
          <a:xfrm>
            <a:off x="18239450" y="7742763"/>
            <a:ext cx="3442550" cy="4028126"/>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DF4FD"/>
        </a:solidFill>
        <a:effectLst/>
      </p:bgPr>
    </p:bg>
    <p:spTree>
      <p:nvGrpSpPr>
        <p:cNvPr id="1" name="Shape 183"/>
        <p:cNvGrpSpPr/>
        <p:nvPr/>
      </p:nvGrpSpPr>
      <p:grpSpPr>
        <a:xfrm>
          <a:off x="0" y="0"/>
          <a:ext cx="0" cy="0"/>
          <a:chOff x="0" y="0"/>
          <a:chExt cx="0" cy="0"/>
        </a:xfrm>
      </p:grpSpPr>
      <p:sp>
        <p:nvSpPr>
          <p:cNvPr id="184" name="Google Shape;184;p18"/>
          <p:cNvSpPr/>
          <p:nvPr/>
        </p:nvSpPr>
        <p:spPr>
          <a:xfrm>
            <a:off x="16429275" y="12173625"/>
            <a:ext cx="1032000" cy="1032000"/>
          </a:xfrm>
          <a:prstGeom prst="ellipse">
            <a:avLst/>
          </a:prstGeom>
          <a:solidFill>
            <a:schemeClr val="lt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85" name="Google Shape;185;p18"/>
          <p:cNvSpPr/>
          <p:nvPr/>
        </p:nvSpPr>
        <p:spPr>
          <a:xfrm>
            <a:off x="17729437" y="12173625"/>
            <a:ext cx="1032000" cy="1032000"/>
          </a:xfrm>
          <a:prstGeom prst="ellipse">
            <a:avLst/>
          </a:prstGeom>
          <a:solidFill>
            <a:schemeClr val="dk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86" name="Google Shape;186;p18"/>
          <p:cNvSpPr/>
          <p:nvPr/>
        </p:nvSpPr>
        <p:spPr>
          <a:xfrm>
            <a:off x="19029600" y="12173625"/>
            <a:ext cx="1032000" cy="1032000"/>
          </a:xfrm>
          <a:prstGeom prst="ellipse">
            <a:avLst/>
          </a:prstGeom>
          <a:solidFill>
            <a:schemeClr val="dk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88" name="Google Shape;188;p18"/>
          <p:cNvSpPr/>
          <p:nvPr/>
        </p:nvSpPr>
        <p:spPr>
          <a:xfrm>
            <a:off x="20329762" y="12173625"/>
            <a:ext cx="1032000" cy="1032000"/>
          </a:xfrm>
          <a:prstGeom prst="ellipse">
            <a:avLst/>
          </a:prstGeom>
          <a:solidFill>
            <a:schemeClr val="accent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89" name="Google Shape;189;p18"/>
          <p:cNvSpPr/>
          <p:nvPr/>
        </p:nvSpPr>
        <p:spPr>
          <a:xfrm>
            <a:off x="21629925" y="12173625"/>
            <a:ext cx="1032000" cy="1032000"/>
          </a:xfrm>
          <a:prstGeom prst="ellipse">
            <a:avLst/>
          </a:prstGeom>
          <a:solidFill>
            <a:schemeClr val="accen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90" name="Google Shape;190;p18"/>
          <p:cNvSpPr/>
          <p:nvPr/>
        </p:nvSpPr>
        <p:spPr>
          <a:xfrm>
            <a:off x="22930100" y="12173625"/>
            <a:ext cx="1032000" cy="1032000"/>
          </a:xfrm>
          <a:prstGeom prst="ellipse">
            <a:avLst/>
          </a:prstGeom>
          <a:solidFill>
            <a:srgbClr val="D3DBE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91" name="Google Shape;191;p18"/>
          <p:cNvSpPr txBox="1"/>
          <p:nvPr/>
        </p:nvSpPr>
        <p:spPr>
          <a:xfrm>
            <a:off x="17068450" y="4531650"/>
            <a:ext cx="7353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192" name="Google Shape;192;p18"/>
          <p:cNvSpPr/>
          <p:nvPr/>
        </p:nvSpPr>
        <p:spPr>
          <a:xfrm>
            <a:off x="5242875" y="3060900"/>
            <a:ext cx="13786800" cy="6317300"/>
          </a:xfrm>
          <a:prstGeom prst="rect">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 name="Группа 1">
            <a:extLst>
              <a:ext uri="{FF2B5EF4-FFF2-40B4-BE49-F238E27FC236}">
                <a16:creationId xmlns:a16="http://schemas.microsoft.com/office/drawing/2014/main" id="{6D4CF8B8-A60F-46A5-AAC0-D7D7938F103F}"/>
              </a:ext>
            </a:extLst>
          </p:cNvPr>
          <p:cNvGrpSpPr/>
          <p:nvPr/>
        </p:nvGrpSpPr>
        <p:grpSpPr>
          <a:xfrm>
            <a:off x="5298600" y="4531650"/>
            <a:ext cx="13786800" cy="3823939"/>
            <a:chOff x="5477250" y="4470047"/>
            <a:chExt cx="13786800" cy="3823939"/>
          </a:xfrm>
        </p:grpSpPr>
        <p:sp>
          <p:nvSpPr>
            <p:cNvPr id="187" name="Google Shape;187;p18"/>
            <p:cNvSpPr txBox="1"/>
            <p:nvPr/>
          </p:nvSpPr>
          <p:spPr>
            <a:xfrm>
              <a:off x="5477250" y="4470047"/>
              <a:ext cx="13786800" cy="2934137"/>
            </a:xfrm>
            <a:prstGeom prst="rect">
              <a:avLst/>
            </a:prstGeom>
            <a:noFill/>
            <a:ln>
              <a:noFill/>
            </a:ln>
          </p:spPr>
          <p:txBody>
            <a:bodyPr spcFirstLastPara="1" wrap="square" lIns="50800" tIns="50800" rIns="50800" bIns="50800" anchor="ctr" anchorCtr="0">
              <a:spAutoFit/>
            </a:bodyPr>
            <a:lstStyle/>
            <a:p>
              <a:pPr marL="0" marR="0" lvl="0" indent="0" algn="ctr" rtl="0">
                <a:lnSpc>
                  <a:spcPct val="100000"/>
                </a:lnSpc>
                <a:spcBef>
                  <a:spcPts val="0"/>
                </a:spcBef>
                <a:spcAft>
                  <a:spcPts val="0"/>
                </a:spcAft>
                <a:buClr>
                  <a:srgbClr val="FFFFFF"/>
                </a:buClr>
                <a:buSzPts val="12000"/>
                <a:buFont typeface="Maven Pro"/>
                <a:buNone/>
              </a:pPr>
              <a:r>
                <a:rPr lang="en-US" sz="18400" b="1" i="0" u="none" dirty="0">
                  <a:solidFill>
                    <a:schemeClr val="dk1"/>
                  </a:solidFill>
                  <a:latin typeface="Maven Pro"/>
                  <a:ea typeface="Maven Pro"/>
                  <a:cs typeface="Maven Pro"/>
                  <a:sym typeface="Maven Pro"/>
                </a:rPr>
                <a:t>Thank you!</a:t>
              </a:r>
              <a:endParaRPr sz="7800" dirty="0">
                <a:solidFill>
                  <a:schemeClr val="dk1"/>
                </a:solidFill>
              </a:endParaRPr>
            </a:p>
          </p:txBody>
        </p:sp>
        <p:sp>
          <p:nvSpPr>
            <p:cNvPr id="193" name="Google Shape;193;p18"/>
            <p:cNvSpPr txBox="1"/>
            <p:nvPr/>
          </p:nvSpPr>
          <p:spPr>
            <a:xfrm>
              <a:off x="13923973" y="7421886"/>
              <a:ext cx="4815600" cy="872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12000"/>
                <a:buFont typeface="Maven Pro Medium"/>
                <a:buNone/>
              </a:pPr>
              <a:r>
                <a:rPr lang="en-US" sz="5000" dirty="0">
                  <a:solidFill>
                    <a:srgbClr val="31333D"/>
                  </a:solidFill>
                  <a:latin typeface="Maven Pro Medium"/>
                  <a:ea typeface="Maven Pro Medium"/>
                  <a:cs typeface="Maven Pro Medium"/>
                  <a:sym typeface="Maven Pro Medium"/>
                </a:rPr>
                <a:t>Any questions?</a:t>
              </a:r>
              <a:endParaRPr sz="5000" dirty="0"/>
            </a:p>
          </p:txBody>
        </p:sp>
      </p:grpSp>
      <p:sp>
        <p:nvSpPr>
          <p:cNvPr id="194" name="Google Shape;194;p18"/>
          <p:cNvSpPr/>
          <p:nvPr/>
        </p:nvSpPr>
        <p:spPr>
          <a:xfrm>
            <a:off x="5209425" y="2643664"/>
            <a:ext cx="14289000" cy="719100"/>
          </a:xfrm>
          <a:prstGeom prst="rect">
            <a:avLst/>
          </a:prstGeom>
          <a:solidFill>
            <a:srgbClr val="EDF4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Open Sans"/>
              <a:ea typeface="Open Sans"/>
              <a:cs typeface="Open Sans"/>
              <a:sym typeface="Open Sans"/>
            </a:endParaRPr>
          </a:p>
        </p:txBody>
      </p:sp>
      <p:sp>
        <p:nvSpPr>
          <p:cNvPr id="195" name="Google Shape;195;p18"/>
          <p:cNvSpPr/>
          <p:nvPr/>
        </p:nvSpPr>
        <p:spPr>
          <a:xfrm>
            <a:off x="4885575" y="9059725"/>
            <a:ext cx="11771100" cy="719100"/>
          </a:xfrm>
          <a:prstGeom prst="rect">
            <a:avLst/>
          </a:prstGeom>
          <a:solidFill>
            <a:srgbClr val="EDF4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6" name="Google Shape;196;p18"/>
          <p:cNvSpPr/>
          <p:nvPr/>
        </p:nvSpPr>
        <p:spPr>
          <a:xfrm rot="5400000">
            <a:off x="1652246" y="6409264"/>
            <a:ext cx="7571100" cy="759000"/>
          </a:xfrm>
          <a:prstGeom prst="rect">
            <a:avLst/>
          </a:prstGeom>
          <a:solidFill>
            <a:srgbClr val="EDF4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7" name="Google Shape;197;p18"/>
          <p:cNvSpPr/>
          <p:nvPr/>
        </p:nvSpPr>
        <p:spPr>
          <a:xfrm rot="5400000">
            <a:off x="16263675" y="3797225"/>
            <a:ext cx="5710500" cy="759000"/>
          </a:xfrm>
          <a:prstGeom prst="rect">
            <a:avLst/>
          </a:prstGeom>
          <a:solidFill>
            <a:srgbClr val="EDF4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6"/>
          <p:cNvSpPr txBox="1"/>
          <p:nvPr/>
        </p:nvSpPr>
        <p:spPr>
          <a:xfrm>
            <a:off x="2212875" y="3532938"/>
            <a:ext cx="91122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IT professions</a:t>
            </a:r>
            <a:endParaRPr dirty="0"/>
          </a:p>
        </p:txBody>
      </p:sp>
      <p:sp>
        <p:nvSpPr>
          <p:cNvPr id="57" name="Google Shape;57;p6"/>
          <p:cNvSpPr txBox="1"/>
          <p:nvPr/>
        </p:nvSpPr>
        <p:spPr>
          <a:xfrm>
            <a:off x="2270025" y="6450763"/>
            <a:ext cx="10090500" cy="25101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2000"/>
              </a:spcBef>
              <a:spcAft>
                <a:spcPts val="0"/>
              </a:spcAft>
              <a:buClr>
                <a:srgbClr val="646979"/>
              </a:buClr>
              <a:buSzPts val="2600"/>
              <a:buFont typeface="Open Sans"/>
              <a:buNone/>
            </a:pPr>
            <a:r>
              <a:rPr lang="en-US" sz="3400" dirty="0">
                <a:solidFill>
                  <a:srgbClr val="646979"/>
                </a:solidFill>
                <a:latin typeface="Open Sans"/>
                <a:ea typeface="Open Sans"/>
                <a:cs typeface="Open Sans"/>
                <a:sym typeface="Open Sans"/>
              </a:rPr>
              <a:t>In the field of Information Technology (IT), there are numerous professions, all of which are essential. Today, we'll highlight a few of these most important ones.</a:t>
            </a:r>
            <a:endParaRPr sz="2200" dirty="0"/>
          </a:p>
        </p:txBody>
      </p:sp>
      <p:sp>
        <p:nvSpPr>
          <p:cNvPr id="58" name="Google Shape;58;p6"/>
          <p:cNvSpPr/>
          <p:nvPr/>
        </p:nvSpPr>
        <p:spPr>
          <a:xfrm>
            <a:off x="2295425" y="5358563"/>
            <a:ext cx="1576401" cy="560400"/>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1980000"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pic>
        <p:nvPicPr>
          <p:cNvPr id="59" name="Google Shape;59;p6"/>
          <p:cNvPicPr preferRelativeResize="0"/>
          <p:nvPr/>
        </p:nvPicPr>
        <p:blipFill>
          <a:blip r:embed="rId3">
            <a:alphaModFix/>
          </a:blip>
          <a:stretch>
            <a:fillRect/>
          </a:stretch>
        </p:blipFill>
        <p:spPr>
          <a:xfrm>
            <a:off x="13870950" y="2960975"/>
            <a:ext cx="8822175" cy="8292850"/>
          </a:xfrm>
          <a:prstGeom prst="rect">
            <a:avLst/>
          </a:prstGeom>
          <a:noFill/>
          <a:ln>
            <a:noFill/>
          </a:ln>
        </p:spPr>
      </p:pic>
      <p:pic>
        <p:nvPicPr>
          <p:cNvPr id="16" name="Google Shape;71;p7">
            <a:extLst>
              <a:ext uri="{FF2B5EF4-FFF2-40B4-BE49-F238E27FC236}">
                <a16:creationId xmlns:a16="http://schemas.microsoft.com/office/drawing/2014/main" id="{61CD96F4-24C7-4A4B-AC89-56FF6640B1C6}"/>
              </a:ext>
            </a:extLst>
          </p:cNvPr>
          <p:cNvPicPr preferRelativeResize="0"/>
          <p:nvPr/>
        </p:nvPicPr>
        <p:blipFill>
          <a:blip r:embed="rId4">
            <a:alphaModFix/>
          </a:blip>
          <a:stretch>
            <a:fillRect/>
          </a:stretch>
        </p:blipFill>
        <p:spPr>
          <a:xfrm rot="20380943">
            <a:off x="-5972116" y="8826760"/>
            <a:ext cx="4991286" cy="5232408"/>
          </a:xfrm>
          <a:prstGeom prst="rect">
            <a:avLst/>
          </a:prstGeom>
          <a:noFill/>
          <a:ln>
            <a:noFill/>
          </a:ln>
        </p:spPr>
      </p:pic>
      <p:sp>
        <p:nvSpPr>
          <p:cNvPr id="17" name="Google Shape;68;p7">
            <a:extLst>
              <a:ext uri="{FF2B5EF4-FFF2-40B4-BE49-F238E27FC236}">
                <a16:creationId xmlns:a16="http://schemas.microsoft.com/office/drawing/2014/main" id="{CF25497F-789D-47B4-9026-7841462F685C}"/>
              </a:ext>
            </a:extLst>
          </p:cNvPr>
          <p:cNvSpPr txBox="1"/>
          <p:nvPr/>
        </p:nvSpPr>
        <p:spPr>
          <a:xfrm rot="571019">
            <a:off x="25582406" y="1678063"/>
            <a:ext cx="7757700" cy="25653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Support Specialists</a:t>
            </a:r>
            <a:endParaRPr dirty="0"/>
          </a:p>
        </p:txBody>
      </p:sp>
      <p:grpSp>
        <p:nvGrpSpPr>
          <p:cNvPr id="19" name="Группа 18">
            <a:extLst>
              <a:ext uri="{FF2B5EF4-FFF2-40B4-BE49-F238E27FC236}">
                <a16:creationId xmlns:a16="http://schemas.microsoft.com/office/drawing/2014/main" id="{7B8C462C-EBC2-4F53-A144-735CAC0D86A9}"/>
              </a:ext>
            </a:extLst>
          </p:cNvPr>
          <p:cNvGrpSpPr/>
          <p:nvPr/>
        </p:nvGrpSpPr>
        <p:grpSpPr>
          <a:xfrm rot="20641554">
            <a:off x="25422945" y="9449112"/>
            <a:ext cx="10022316" cy="2743028"/>
            <a:chOff x="12342350" y="7425675"/>
            <a:chExt cx="10022316" cy="2743028"/>
          </a:xfrm>
        </p:grpSpPr>
        <p:grpSp>
          <p:nvGrpSpPr>
            <p:cNvPr id="20" name="Google Shape;65;p7">
              <a:extLst>
                <a:ext uri="{FF2B5EF4-FFF2-40B4-BE49-F238E27FC236}">
                  <a16:creationId xmlns:a16="http://schemas.microsoft.com/office/drawing/2014/main" id="{66B64EAB-830A-4E99-B4B8-0F51EA795930}"/>
                </a:ext>
              </a:extLst>
            </p:cNvPr>
            <p:cNvGrpSpPr/>
            <p:nvPr/>
          </p:nvGrpSpPr>
          <p:grpSpPr>
            <a:xfrm>
              <a:off x="12342350" y="7425675"/>
              <a:ext cx="10022316" cy="2743028"/>
              <a:chOff x="0" y="-1"/>
              <a:chExt cx="10546476" cy="4073400"/>
            </a:xfrm>
          </p:grpSpPr>
          <p:sp>
            <p:nvSpPr>
              <p:cNvPr id="22" name="Google Shape;66;p7">
                <a:extLst>
                  <a:ext uri="{FF2B5EF4-FFF2-40B4-BE49-F238E27FC236}">
                    <a16:creationId xmlns:a16="http://schemas.microsoft.com/office/drawing/2014/main" id="{01FE9284-3CE5-4391-B02A-6A77798BCD32}"/>
                  </a:ext>
                </a:extLst>
              </p:cNvPr>
              <p:cNvSpPr/>
              <p:nvPr/>
            </p:nvSpPr>
            <p:spPr>
              <a:xfrm>
                <a:off x="1045776" y="-1"/>
                <a:ext cx="9500700" cy="4073400"/>
              </a:xfrm>
              <a:prstGeom prst="roundRect">
                <a:avLst>
                  <a:gd name="adj" fmla="val 1155"/>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23" name="Google Shape;67;p7">
                <a:extLst>
                  <a:ext uri="{FF2B5EF4-FFF2-40B4-BE49-F238E27FC236}">
                    <a16:creationId xmlns:a16="http://schemas.microsoft.com/office/drawing/2014/main" id="{15C201E6-F8DA-4E33-B3E4-5187DE03EC3C}"/>
                  </a:ext>
                </a:extLst>
              </p:cNvPr>
              <p:cNvSpPr/>
              <p:nvPr/>
            </p:nvSpPr>
            <p:spPr>
              <a:xfrm rot="10800000">
                <a:off x="0" y="0"/>
                <a:ext cx="1270000" cy="1270000"/>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21" name="Google Shape;70;p7">
              <a:extLst>
                <a:ext uri="{FF2B5EF4-FFF2-40B4-BE49-F238E27FC236}">
                  <a16:creationId xmlns:a16="http://schemas.microsoft.com/office/drawing/2014/main" id="{D24C1B09-2FC0-4C4F-A6DA-98D7462F2B92}"/>
                </a:ext>
              </a:extLst>
            </p:cNvPr>
            <p:cNvSpPr txBox="1"/>
            <p:nvPr/>
          </p:nvSpPr>
          <p:spPr>
            <a:xfrm>
              <a:off x="13724050" y="7923600"/>
              <a:ext cx="8323800" cy="17772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0"/>
                </a:spcBef>
                <a:spcAft>
                  <a:spcPts val="0"/>
                </a:spcAft>
                <a:buClr>
                  <a:srgbClr val="646979"/>
                </a:buClr>
                <a:buSzPts val="2600"/>
                <a:buFont typeface="Open Sans"/>
                <a:buNone/>
              </a:pPr>
              <a:r>
                <a:rPr lang="en-US" sz="3200" dirty="0">
                  <a:solidFill>
                    <a:srgbClr val="646979"/>
                  </a:solidFill>
                  <a:latin typeface="Open Sans"/>
                  <a:ea typeface="Open Sans"/>
                  <a:cs typeface="Open Sans"/>
                  <a:sym typeface="Open Sans"/>
                </a:rPr>
                <a:t>Analyze and troubleshoot computer network and equipment issues, ensuring smooth operation of IT systems.</a:t>
              </a:r>
              <a:endParaRPr sz="4400" dirty="0"/>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8" name="Google Shape;68;p7"/>
          <p:cNvSpPr txBox="1"/>
          <p:nvPr/>
        </p:nvSpPr>
        <p:spPr>
          <a:xfrm>
            <a:off x="13543300" y="3547188"/>
            <a:ext cx="7757700" cy="25653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Support Specialists</a:t>
            </a:r>
            <a:endParaRPr dirty="0"/>
          </a:p>
        </p:txBody>
      </p:sp>
      <p:sp>
        <p:nvSpPr>
          <p:cNvPr id="69" name="Google Shape;69;p7"/>
          <p:cNvSpPr/>
          <p:nvPr/>
        </p:nvSpPr>
        <p:spPr>
          <a:xfrm>
            <a:off x="13625850" y="6350713"/>
            <a:ext cx="1576401" cy="560400"/>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1980000"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nvGrpSpPr>
          <p:cNvPr id="2" name="Группа 1">
            <a:extLst>
              <a:ext uri="{FF2B5EF4-FFF2-40B4-BE49-F238E27FC236}">
                <a16:creationId xmlns:a16="http://schemas.microsoft.com/office/drawing/2014/main" id="{BA674B88-29EF-4F6D-8AF9-FB28EFA2C2B9}"/>
              </a:ext>
            </a:extLst>
          </p:cNvPr>
          <p:cNvGrpSpPr/>
          <p:nvPr/>
        </p:nvGrpSpPr>
        <p:grpSpPr>
          <a:xfrm>
            <a:off x="12342350" y="7425675"/>
            <a:ext cx="10022316" cy="2743028"/>
            <a:chOff x="12342350" y="7425675"/>
            <a:chExt cx="10022316" cy="2743028"/>
          </a:xfrm>
        </p:grpSpPr>
        <p:grpSp>
          <p:nvGrpSpPr>
            <p:cNvPr id="65" name="Google Shape;65;p7"/>
            <p:cNvGrpSpPr/>
            <p:nvPr/>
          </p:nvGrpSpPr>
          <p:grpSpPr>
            <a:xfrm>
              <a:off x="12342350" y="7425675"/>
              <a:ext cx="10022316" cy="2743028"/>
              <a:chOff x="0" y="-1"/>
              <a:chExt cx="10546476" cy="4073400"/>
            </a:xfrm>
          </p:grpSpPr>
          <p:sp>
            <p:nvSpPr>
              <p:cNvPr id="66" name="Google Shape;66;p7"/>
              <p:cNvSpPr/>
              <p:nvPr/>
            </p:nvSpPr>
            <p:spPr>
              <a:xfrm>
                <a:off x="1045776" y="-1"/>
                <a:ext cx="9500700" cy="4073400"/>
              </a:xfrm>
              <a:prstGeom prst="roundRect">
                <a:avLst>
                  <a:gd name="adj" fmla="val 1155"/>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67" name="Google Shape;67;p7"/>
              <p:cNvSpPr/>
              <p:nvPr/>
            </p:nvSpPr>
            <p:spPr>
              <a:xfrm rot="10800000">
                <a:off x="0" y="0"/>
                <a:ext cx="1270000" cy="1270000"/>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70" name="Google Shape;70;p7"/>
            <p:cNvSpPr txBox="1"/>
            <p:nvPr/>
          </p:nvSpPr>
          <p:spPr>
            <a:xfrm>
              <a:off x="13724050" y="7923600"/>
              <a:ext cx="8323800" cy="17772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0"/>
                </a:spcBef>
                <a:spcAft>
                  <a:spcPts val="0"/>
                </a:spcAft>
                <a:buClr>
                  <a:srgbClr val="646979"/>
                </a:buClr>
                <a:buSzPts val="2600"/>
                <a:buFont typeface="Open Sans"/>
                <a:buNone/>
              </a:pPr>
              <a:r>
                <a:rPr lang="en-US" sz="3200" dirty="0">
                  <a:solidFill>
                    <a:srgbClr val="646979"/>
                  </a:solidFill>
                  <a:latin typeface="Open Sans"/>
                  <a:ea typeface="Open Sans"/>
                  <a:cs typeface="Open Sans"/>
                  <a:sym typeface="Open Sans"/>
                </a:rPr>
                <a:t>Analyze and troubleshoot computer network and equipment issues, ensuring smooth operation of IT systems.</a:t>
              </a:r>
              <a:endParaRPr sz="4400" dirty="0"/>
            </a:p>
          </p:txBody>
        </p:sp>
      </p:grpSp>
      <p:pic>
        <p:nvPicPr>
          <p:cNvPr id="71" name="Google Shape;71;p7"/>
          <p:cNvPicPr preferRelativeResize="0"/>
          <p:nvPr/>
        </p:nvPicPr>
        <p:blipFill>
          <a:blip r:embed="rId3">
            <a:alphaModFix/>
          </a:blip>
          <a:stretch>
            <a:fillRect/>
          </a:stretch>
        </p:blipFill>
        <p:spPr>
          <a:xfrm>
            <a:off x="1810371" y="2064279"/>
            <a:ext cx="9587550" cy="9587448"/>
          </a:xfrm>
          <a:prstGeom prst="rect">
            <a:avLst/>
          </a:prstGeom>
          <a:noFill/>
          <a:ln>
            <a:noFill/>
          </a:ln>
        </p:spPr>
      </p:pic>
      <p:sp>
        <p:nvSpPr>
          <p:cNvPr id="11" name="Google Shape;80;p8">
            <a:extLst>
              <a:ext uri="{FF2B5EF4-FFF2-40B4-BE49-F238E27FC236}">
                <a16:creationId xmlns:a16="http://schemas.microsoft.com/office/drawing/2014/main" id="{66DCFCCD-3A04-4BE7-90B8-4B11FA2DBB19}"/>
              </a:ext>
            </a:extLst>
          </p:cNvPr>
          <p:cNvSpPr txBox="1"/>
          <p:nvPr/>
        </p:nvSpPr>
        <p:spPr>
          <a:xfrm rot="20702421">
            <a:off x="-7537396" y="1961038"/>
            <a:ext cx="7757700" cy="25653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Computer Programmer</a:t>
            </a:r>
            <a:endParaRPr dirty="0"/>
          </a:p>
        </p:txBody>
      </p:sp>
      <p:grpSp>
        <p:nvGrpSpPr>
          <p:cNvPr id="12" name="Группа 11">
            <a:extLst>
              <a:ext uri="{FF2B5EF4-FFF2-40B4-BE49-F238E27FC236}">
                <a16:creationId xmlns:a16="http://schemas.microsoft.com/office/drawing/2014/main" id="{EFBEF822-3B4F-47D5-B01F-72761DF32B35}"/>
              </a:ext>
            </a:extLst>
          </p:cNvPr>
          <p:cNvGrpSpPr/>
          <p:nvPr/>
        </p:nvGrpSpPr>
        <p:grpSpPr>
          <a:xfrm rot="1050977">
            <a:off x="-10518186" y="8797183"/>
            <a:ext cx="9917769" cy="2743039"/>
            <a:chOff x="2550465" y="7425714"/>
            <a:chExt cx="9917769" cy="2743039"/>
          </a:xfrm>
        </p:grpSpPr>
        <p:grpSp>
          <p:nvGrpSpPr>
            <p:cNvPr id="13" name="Google Shape;77;p8">
              <a:extLst>
                <a:ext uri="{FF2B5EF4-FFF2-40B4-BE49-F238E27FC236}">
                  <a16:creationId xmlns:a16="http://schemas.microsoft.com/office/drawing/2014/main" id="{2D5072FE-D6DC-420D-8E00-E74AC9F8439F}"/>
                </a:ext>
              </a:extLst>
            </p:cNvPr>
            <p:cNvGrpSpPr/>
            <p:nvPr/>
          </p:nvGrpSpPr>
          <p:grpSpPr>
            <a:xfrm>
              <a:off x="2550465" y="7425714"/>
              <a:ext cx="9917769" cy="2743039"/>
              <a:chOff x="1045765" y="-17"/>
              <a:chExt cx="10436462" cy="4073417"/>
            </a:xfrm>
          </p:grpSpPr>
          <p:sp>
            <p:nvSpPr>
              <p:cNvPr id="15" name="Google Shape;78;p8">
                <a:extLst>
                  <a:ext uri="{FF2B5EF4-FFF2-40B4-BE49-F238E27FC236}">
                    <a16:creationId xmlns:a16="http://schemas.microsoft.com/office/drawing/2014/main" id="{C04B2296-4B62-45FD-BA21-BBE06F4FE0D5}"/>
                  </a:ext>
                </a:extLst>
              </p:cNvPr>
              <p:cNvSpPr/>
              <p:nvPr/>
            </p:nvSpPr>
            <p:spPr>
              <a:xfrm>
                <a:off x="1045765" y="0"/>
                <a:ext cx="9043200" cy="4073400"/>
              </a:xfrm>
              <a:prstGeom prst="roundRect">
                <a:avLst>
                  <a:gd name="adj" fmla="val 1155"/>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6" name="Google Shape;79;p8">
                <a:extLst>
                  <a:ext uri="{FF2B5EF4-FFF2-40B4-BE49-F238E27FC236}">
                    <a16:creationId xmlns:a16="http://schemas.microsoft.com/office/drawing/2014/main" id="{B16161F0-19BA-4A8A-82F4-D0A4B5799D3C}"/>
                  </a:ext>
                </a:extLst>
              </p:cNvPr>
              <p:cNvSpPr/>
              <p:nvPr/>
            </p:nvSpPr>
            <p:spPr>
              <a:xfrm rot="10800000" flipH="1">
                <a:off x="10088973" y="-17"/>
                <a:ext cx="1393254" cy="1270026"/>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14" name="Google Shape;82;p8">
              <a:extLst>
                <a:ext uri="{FF2B5EF4-FFF2-40B4-BE49-F238E27FC236}">
                  <a16:creationId xmlns:a16="http://schemas.microsoft.com/office/drawing/2014/main" id="{9E071DAF-97AC-446A-B903-6AB5392E4A26}"/>
                </a:ext>
              </a:extLst>
            </p:cNvPr>
            <p:cNvSpPr txBox="1"/>
            <p:nvPr/>
          </p:nvSpPr>
          <p:spPr>
            <a:xfrm>
              <a:off x="2938375" y="7923650"/>
              <a:ext cx="7757700" cy="17772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0"/>
                </a:spcBef>
                <a:spcAft>
                  <a:spcPts val="0"/>
                </a:spcAft>
                <a:buClr>
                  <a:srgbClr val="646979"/>
                </a:buClr>
                <a:buSzPts val="2600"/>
                <a:buFont typeface="Open Sans"/>
                <a:buNone/>
              </a:pPr>
              <a:r>
                <a:rPr lang="en-US" sz="3200" dirty="0">
                  <a:solidFill>
                    <a:srgbClr val="646979"/>
                  </a:solidFill>
                  <a:latin typeface="Open Sans"/>
                  <a:ea typeface="Open Sans"/>
                  <a:cs typeface="Open Sans"/>
                  <a:sym typeface="Open Sans"/>
                </a:rPr>
                <a:t>Their primary responsibility is to </a:t>
              </a:r>
              <a:r>
                <a:rPr lang="en-US" sz="3200" dirty="0" err="1">
                  <a:solidFill>
                    <a:srgbClr val="646979"/>
                  </a:solidFill>
                  <a:latin typeface="Open Sans"/>
                  <a:ea typeface="Open Sans"/>
                  <a:cs typeface="Open Sans"/>
                  <a:sym typeface="Open Sans"/>
                </a:rPr>
                <a:t>analyse</a:t>
              </a:r>
              <a:r>
                <a:rPr lang="en-US" sz="3200" dirty="0">
                  <a:solidFill>
                    <a:srgbClr val="646979"/>
                  </a:solidFill>
                  <a:latin typeface="Open Sans"/>
                  <a:ea typeface="Open Sans"/>
                  <a:cs typeface="Open Sans"/>
                  <a:sym typeface="Open Sans"/>
                </a:rPr>
                <a:t> and troubleshoot problems with computer networks and equipment</a:t>
              </a:r>
              <a:endParaRPr sz="4400" dirty="0"/>
            </a:p>
          </p:txBody>
        </p:sp>
      </p:grpSp>
      <p:pic>
        <p:nvPicPr>
          <p:cNvPr id="18" name="Google Shape;83;p8">
            <a:extLst>
              <a:ext uri="{FF2B5EF4-FFF2-40B4-BE49-F238E27FC236}">
                <a16:creationId xmlns:a16="http://schemas.microsoft.com/office/drawing/2014/main" id="{7B81DBD1-F1E6-4318-8768-F125B5978DF5}"/>
              </a:ext>
            </a:extLst>
          </p:cNvPr>
          <p:cNvPicPr preferRelativeResize="0"/>
          <p:nvPr/>
        </p:nvPicPr>
        <p:blipFill rotWithShape="1">
          <a:blip r:embed="rId4">
            <a:alphaModFix/>
          </a:blip>
          <a:srcRect l="1" t="27445" r="1081"/>
          <a:stretch/>
        </p:blipFill>
        <p:spPr>
          <a:xfrm rot="20621811">
            <a:off x="25214747" y="6102218"/>
            <a:ext cx="7981575" cy="7233566"/>
          </a:xfrm>
          <a:prstGeom prst="rect">
            <a:avLst/>
          </a:prstGeom>
          <a:noFill/>
          <a:ln>
            <a:noFill/>
          </a:ln>
        </p:spPr>
      </p:pic>
      <p:pic>
        <p:nvPicPr>
          <p:cNvPr id="19" name="Google Shape;83;p8">
            <a:extLst>
              <a:ext uri="{FF2B5EF4-FFF2-40B4-BE49-F238E27FC236}">
                <a16:creationId xmlns:a16="http://schemas.microsoft.com/office/drawing/2014/main" id="{34A8F5BC-BC71-4277-83E8-D7AB0EB82644}"/>
              </a:ext>
            </a:extLst>
          </p:cNvPr>
          <p:cNvPicPr preferRelativeResize="0"/>
          <p:nvPr/>
        </p:nvPicPr>
        <p:blipFill rotWithShape="1">
          <a:blip r:embed="rId4">
            <a:alphaModFix/>
          </a:blip>
          <a:srcRect l="59910" b="72539"/>
          <a:stretch/>
        </p:blipFill>
        <p:spPr>
          <a:xfrm rot="1620291">
            <a:off x="24729796" y="322685"/>
            <a:ext cx="3234769" cy="2737758"/>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80" name="Google Shape;80;p8"/>
          <p:cNvSpPr txBox="1"/>
          <p:nvPr/>
        </p:nvSpPr>
        <p:spPr>
          <a:xfrm>
            <a:off x="2757625" y="3547238"/>
            <a:ext cx="7757700" cy="25653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Computer Programmer</a:t>
            </a:r>
            <a:endParaRPr dirty="0"/>
          </a:p>
        </p:txBody>
      </p:sp>
      <p:sp>
        <p:nvSpPr>
          <p:cNvPr id="81" name="Google Shape;81;p8"/>
          <p:cNvSpPr/>
          <p:nvPr/>
        </p:nvSpPr>
        <p:spPr>
          <a:xfrm>
            <a:off x="2840175" y="6426963"/>
            <a:ext cx="1576401" cy="560400"/>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1980142"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nvGrpSpPr>
          <p:cNvPr id="2" name="Группа 1">
            <a:extLst>
              <a:ext uri="{FF2B5EF4-FFF2-40B4-BE49-F238E27FC236}">
                <a16:creationId xmlns:a16="http://schemas.microsoft.com/office/drawing/2014/main" id="{E19B3092-B1B7-4D3A-8A00-3E3B6C735ECC}"/>
              </a:ext>
            </a:extLst>
          </p:cNvPr>
          <p:cNvGrpSpPr/>
          <p:nvPr/>
        </p:nvGrpSpPr>
        <p:grpSpPr>
          <a:xfrm>
            <a:off x="2550465" y="7425714"/>
            <a:ext cx="9917769" cy="2743039"/>
            <a:chOff x="2550465" y="7425714"/>
            <a:chExt cx="9917769" cy="2743039"/>
          </a:xfrm>
        </p:grpSpPr>
        <p:grpSp>
          <p:nvGrpSpPr>
            <p:cNvPr id="77" name="Google Shape;77;p8"/>
            <p:cNvGrpSpPr/>
            <p:nvPr/>
          </p:nvGrpSpPr>
          <p:grpSpPr>
            <a:xfrm>
              <a:off x="2550465" y="7425714"/>
              <a:ext cx="9917769" cy="2743039"/>
              <a:chOff x="1045765" y="-17"/>
              <a:chExt cx="10436462" cy="4073417"/>
            </a:xfrm>
          </p:grpSpPr>
          <p:sp>
            <p:nvSpPr>
              <p:cNvPr id="78" name="Google Shape;78;p8"/>
              <p:cNvSpPr/>
              <p:nvPr/>
            </p:nvSpPr>
            <p:spPr>
              <a:xfrm>
                <a:off x="1045765" y="0"/>
                <a:ext cx="9043200" cy="4073400"/>
              </a:xfrm>
              <a:prstGeom prst="roundRect">
                <a:avLst>
                  <a:gd name="adj" fmla="val 1155"/>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79" name="Google Shape;79;p8"/>
              <p:cNvSpPr/>
              <p:nvPr/>
            </p:nvSpPr>
            <p:spPr>
              <a:xfrm rot="10800000" flipH="1">
                <a:off x="10088973" y="-17"/>
                <a:ext cx="1393254" cy="1270026"/>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82" name="Google Shape;82;p8"/>
            <p:cNvSpPr txBox="1"/>
            <p:nvPr/>
          </p:nvSpPr>
          <p:spPr>
            <a:xfrm>
              <a:off x="2938375" y="7923650"/>
              <a:ext cx="7757700" cy="17772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0"/>
                </a:spcBef>
                <a:spcAft>
                  <a:spcPts val="0"/>
                </a:spcAft>
                <a:buClr>
                  <a:srgbClr val="646979"/>
                </a:buClr>
                <a:buSzPts val="2600"/>
                <a:buFont typeface="Open Sans"/>
                <a:buNone/>
              </a:pPr>
              <a:r>
                <a:rPr lang="en-US" sz="3200" dirty="0">
                  <a:solidFill>
                    <a:srgbClr val="646979"/>
                  </a:solidFill>
                  <a:latin typeface="Open Sans"/>
                  <a:ea typeface="Open Sans"/>
                  <a:cs typeface="Open Sans"/>
                  <a:sym typeface="Open Sans"/>
                </a:rPr>
                <a:t>Their primary responsibility is to </a:t>
              </a:r>
              <a:r>
                <a:rPr lang="en-US" sz="3200" dirty="0" err="1">
                  <a:solidFill>
                    <a:srgbClr val="646979"/>
                  </a:solidFill>
                  <a:latin typeface="Open Sans"/>
                  <a:ea typeface="Open Sans"/>
                  <a:cs typeface="Open Sans"/>
                  <a:sym typeface="Open Sans"/>
                </a:rPr>
                <a:t>analyse</a:t>
              </a:r>
              <a:r>
                <a:rPr lang="en-US" sz="3200" dirty="0">
                  <a:solidFill>
                    <a:srgbClr val="646979"/>
                  </a:solidFill>
                  <a:latin typeface="Open Sans"/>
                  <a:ea typeface="Open Sans"/>
                  <a:cs typeface="Open Sans"/>
                  <a:sym typeface="Open Sans"/>
                </a:rPr>
                <a:t> and troubleshoot problems with computer networks and equipment</a:t>
              </a:r>
              <a:endParaRPr sz="4400" dirty="0"/>
            </a:p>
          </p:txBody>
        </p:sp>
      </p:grpSp>
      <p:pic>
        <p:nvPicPr>
          <p:cNvPr id="83" name="Google Shape;83;p8"/>
          <p:cNvPicPr preferRelativeResize="0"/>
          <p:nvPr/>
        </p:nvPicPr>
        <p:blipFill rotWithShape="1">
          <a:blip r:embed="rId3">
            <a:alphaModFix/>
          </a:blip>
          <a:srcRect l="1" t="27445" r="1081"/>
          <a:stretch/>
        </p:blipFill>
        <p:spPr>
          <a:xfrm>
            <a:off x="13644800" y="4609322"/>
            <a:ext cx="7981575" cy="7233566"/>
          </a:xfrm>
          <a:prstGeom prst="rect">
            <a:avLst/>
          </a:prstGeom>
          <a:noFill/>
          <a:ln>
            <a:noFill/>
          </a:ln>
        </p:spPr>
      </p:pic>
      <p:pic>
        <p:nvPicPr>
          <p:cNvPr id="13" name="Google Shape;95;p9">
            <a:extLst>
              <a:ext uri="{FF2B5EF4-FFF2-40B4-BE49-F238E27FC236}">
                <a16:creationId xmlns:a16="http://schemas.microsoft.com/office/drawing/2014/main" id="{4ED08FC8-90BA-4F84-94C5-E83B90ABC751}"/>
              </a:ext>
            </a:extLst>
          </p:cNvPr>
          <p:cNvPicPr preferRelativeResize="0"/>
          <p:nvPr/>
        </p:nvPicPr>
        <p:blipFill>
          <a:blip r:embed="rId4">
            <a:alphaModFix amt="0"/>
          </a:blip>
          <a:stretch>
            <a:fillRect/>
          </a:stretch>
        </p:blipFill>
        <p:spPr>
          <a:xfrm>
            <a:off x="2461051" y="10417214"/>
            <a:ext cx="563391" cy="563391"/>
          </a:xfrm>
          <a:prstGeom prst="rect">
            <a:avLst/>
          </a:prstGeom>
          <a:noFill/>
          <a:ln>
            <a:noFill/>
          </a:ln>
        </p:spPr>
      </p:pic>
      <p:grpSp>
        <p:nvGrpSpPr>
          <p:cNvPr id="14" name="Группа 13">
            <a:extLst>
              <a:ext uri="{FF2B5EF4-FFF2-40B4-BE49-F238E27FC236}">
                <a16:creationId xmlns:a16="http://schemas.microsoft.com/office/drawing/2014/main" id="{88219BAC-050D-4265-BBFC-FEEB2D44D502}"/>
              </a:ext>
            </a:extLst>
          </p:cNvPr>
          <p:cNvGrpSpPr/>
          <p:nvPr/>
        </p:nvGrpSpPr>
        <p:grpSpPr>
          <a:xfrm rot="20797631">
            <a:off x="25112567" y="9207178"/>
            <a:ext cx="10022340" cy="2743044"/>
            <a:chOff x="12054125" y="7425696"/>
            <a:chExt cx="10022340" cy="2743044"/>
          </a:xfrm>
        </p:grpSpPr>
        <p:grpSp>
          <p:nvGrpSpPr>
            <p:cNvPr id="15" name="Google Shape;89;p9">
              <a:extLst>
                <a:ext uri="{FF2B5EF4-FFF2-40B4-BE49-F238E27FC236}">
                  <a16:creationId xmlns:a16="http://schemas.microsoft.com/office/drawing/2014/main" id="{1722E938-57F6-4278-BED0-C36AC6381E08}"/>
                </a:ext>
              </a:extLst>
            </p:cNvPr>
            <p:cNvGrpSpPr/>
            <p:nvPr/>
          </p:nvGrpSpPr>
          <p:grpSpPr>
            <a:xfrm>
              <a:off x="12054125" y="7425696"/>
              <a:ext cx="10022340" cy="2743044"/>
              <a:chOff x="-26" y="-26"/>
              <a:chExt cx="10546502" cy="4073425"/>
            </a:xfrm>
          </p:grpSpPr>
          <p:sp>
            <p:nvSpPr>
              <p:cNvPr id="17" name="Google Shape;90;p9">
                <a:extLst>
                  <a:ext uri="{FF2B5EF4-FFF2-40B4-BE49-F238E27FC236}">
                    <a16:creationId xmlns:a16="http://schemas.microsoft.com/office/drawing/2014/main" id="{A02E4B55-59E1-4B1A-B774-33DC4D22CA62}"/>
                  </a:ext>
                </a:extLst>
              </p:cNvPr>
              <p:cNvSpPr/>
              <p:nvPr/>
            </p:nvSpPr>
            <p:spPr>
              <a:xfrm>
                <a:off x="1045776" y="-1"/>
                <a:ext cx="9500700" cy="4073400"/>
              </a:xfrm>
              <a:prstGeom prst="roundRect">
                <a:avLst>
                  <a:gd name="adj" fmla="val 1155"/>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8" name="Google Shape;91;p9">
                <a:extLst>
                  <a:ext uri="{FF2B5EF4-FFF2-40B4-BE49-F238E27FC236}">
                    <a16:creationId xmlns:a16="http://schemas.microsoft.com/office/drawing/2014/main" id="{3DAEDAB8-9205-4F60-A36C-EB1CEDF5A25E}"/>
                  </a:ext>
                </a:extLst>
              </p:cNvPr>
              <p:cNvSpPr/>
              <p:nvPr/>
            </p:nvSpPr>
            <p:spPr>
              <a:xfrm rot="10800000">
                <a:off x="-26" y="-26"/>
                <a:ext cx="1270026" cy="1270026"/>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16" name="Google Shape;94;p9">
              <a:extLst>
                <a:ext uri="{FF2B5EF4-FFF2-40B4-BE49-F238E27FC236}">
                  <a16:creationId xmlns:a16="http://schemas.microsoft.com/office/drawing/2014/main" id="{7ED2E039-7B0F-463D-AE21-0E02EBA7C539}"/>
                </a:ext>
              </a:extLst>
            </p:cNvPr>
            <p:cNvSpPr txBox="1"/>
            <p:nvPr/>
          </p:nvSpPr>
          <p:spPr>
            <a:xfrm>
              <a:off x="13435850" y="7923638"/>
              <a:ext cx="8323800" cy="17772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0"/>
                </a:spcBef>
                <a:spcAft>
                  <a:spcPts val="0"/>
                </a:spcAft>
                <a:buClr>
                  <a:srgbClr val="646979"/>
                </a:buClr>
                <a:buSzPts val="2600"/>
                <a:buFont typeface="Open Sans"/>
                <a:buNone/>
              </a:pPr>
              <a:r>
                <a:rPr lang="en-US" sz="3200">
                  <a:solidFill>
                    <a:srgbClr val="646979"/>
                  </a:solidFill>
                  <a:latin typeface="Open Sans"/>
                  <a:ea typeface="Open Sans"/>
                  <a:cs typeface="Open Sans"/>
                  <a:sym typeface="Open Sans"/>
                </a:rPr>
                <a:t>Test and evaluate software products to ensure functionality, reliability, and quality, detecting and reporting any defects.</a:t>
              </a:r>
              <a:endParaRPr sz="4400"/>
            </a:p>
          </p:txBody>
        </p:sp>
      </p:grpSp>
      <p:sp>
        <p:nvSpPr>
          <p:cNvPr id="20" name="Google Shape;92;p9">
            <a:extLst>
              <a:ext uri="{FF2B5EF4-FFF2-40B4-BE49-F238E27FC236}">
                <a16:creationId xmlns:a16="http://schemas.microsoft.com/office/drawing/2014/main" id="{BC0922FE-5C04-4503-81B9-599C8A39A4CA}"/>
              </a:ext>
            </a:extLst>
          </p:cNvPr>
          <p:cNvSpPr txBox="1"/>
          <p:nvPr/>
        </p:nvSpPr>
        <p:spPr>
          <a:xfrm rot="861184">
            <a:off x="24931227" y="2480573"/>
            <a:ext cx="8821500" cy="25653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Quality assurance tester</a:t>
            </a:r>
            <a:endParaRPr dirty="0"/>
          </a:p>
        </p:txBody>
      </p:sp>
      <p:pic>
        <p:nvPicPr>
          <p:cNvPr id="21" name="Google Shape;83;p8">
            <a:extLst>
              <a:ext uri="{FF2B5EF4-FFF2-40B4-BE49-F238E27FC236}">
                <a16:creationId xmlns:a16="http://schemas.microsoft.com/office/drawing/2014/main" id="{398FB928-4D9D-4DCF-83B1-192977D3EE72}"/>
              </a:ext>
            </a:extLst>
          </p:cNvPr>
          <p:cNvPicPr preferRelativeResize="0"/>
          <p:nvPr/>
        </p:nvPicPr>
        <p:blipFill rotWithShape="1">
          <a:blip r:embed="rId3">
            <a:alphaModFix/>
          </a:blip>
          <a:srcRect l="59910" b="72539"/>
          <a:stretch/>
        </p:blipFill>
        <p:spPr>
          <a:xfrm>
            <a:off x="18459630" y="1871564"/>
            <a:ext cx="3234769" cy="2737758"/>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92" name="Google Shape;92;p9"/>
          <p:cNvSpPr txBox="1"/>
          <p:nvPr/>
        </p:nvSpPr>
        <p:spPr>
          <a:xfrm>
            <a:off x="13178900" y="3547238"/>
            <a:ext cx="8821500" cy="25653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Quality assurance tester</a:t>
            </a:r>
            <a:endParaRPr dirty="0"/>
          </a:p>
        </p:txBody>
      </p:sp>
      <p:sp>
        <p:nvSpPr>
          <p:cNvPr id="93" name="Google Shape;93;p9"/>
          <p:cNvSpPr/>
          <p:nvPr/>
        </p:nvSpPr>
        <p:spPr>
          <a:xfrm>
            <a:off x="13337650" y="6350751"/>
            <a:ext cx="1576401" cy="560400"/>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1980142"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dirty="0">
              <a:solidFill>
                <a:srgbClr val="000000"/>
              </a:solidFill>
              <a:latin typeface="Helvetica Neue"/>
              <a:ea typeface="Helvetica Neue"/>
              <a:cs typeface="Helvetica Neue"/>
              <a:sym typeface="Helvetica Neue"/>
            </a:endParaRPr>
          </a:p>
        </p:txBody>
      </p:sp>
      <p:grpSp>
        <p:nvGrpSpPr>
          <p:cNvPr id="2" name="Группа 1">
            <a:extLst>
              <a:ext uri="{FF2B5EF4-FFF2-40B4-BE49-F238E27FC236}">
                <a16:creationId xmlns:a16="http://schemas.microsoft.com/office/drawing/2014/main" id="{A4C2F984-FA1B-40E8-B24E-34F209F9C04F}"/>
              </a:ext>
            </a:extLst>
          </p:cNvPr>
          <p:cNvGrpSpPr/>
          <p:nvPr/>
        </p:nvGrpSpPr>
        <p:grpSpPr>
          <a:xfrm>
            <a:off x="12054125" y="7425696"/>
            <a:ext cx="10022340" cy="2743044"/>
            <a:chOff x="12054125" y="7425696"/>
            <a:chExt cx="10022340" cy="2743044"/>
          </a:xfrm>
        </p:grpSpPr>
        <p:grpSp>
          <p:nvGrpSpPr>
            <p:cNvPr id="89" name="Google Shape;89;p9"/>
            <p:cNvGrpSpPr/>
            <p:nvPr/>
          </p:nvGrpSpPr>
          <p:grpSpPr>
            <a:xfrm>
              <a:off x="12054125" y="7425696"/>
              <a:ext cx="10022340" cy="2743044"/>
              <a:chOff x="-26" y="-26"/>
              <a:chExt cx="10546502" cy="4073425"/>
            </a:xfrm>
          </p:grpSpPr>
          <p:sp>
            <p:nvSpPr>
              <p:cNvPr id="90" name="Google Shape;90;p9"/>
              <p:cNvSpPr/>
              <p:nvPr/>
            </p:nvSpPr>
            <p:spPr>
              <a:xfrm>
                <a:off x="1045776" y="-1"/>
                <a:ext cx="9500700" cy="4073400"/>
              </a:xfrm>
              <a:prstGeom prst="roundRect">
                <a:avLst>
                  <a:gd name="adj" fmla="val 1155"/>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91" name="Google Shape;91;p9"/>
              <p:cNvSpPr/>
              <p:nvPr/>
            </p:nvSpPr>
            <p:spPr>
              <a:xfrm rot="10800000">
                <a:off x="-26" y="-26"/>
                <a:ext cx="1270026" cy="1270026"/>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94" name="Google Shape;94;p9"/>
            <p:cNvSpPr txBox="1"/>
            <p:nvPr/>
          </p:nvSpPr>
          <p:spPr>
            <a:xfrm>
              <a:off x="13435850" y="7923638"/>
              <a:ext cx="8323800" cy="17772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0"/>
                </a:spcBef>
                <a:spcAft>
                  <a:spcPts val="0"/>
                </a:spcAft>
                <a:buClr>
                  <a:srgbClr val="646979"/>
                </a:buClr>
                <a:buSzPts val="2600"/>
                <a:buFont typeface="Open Sans"/>
                <a:buNone/>
              </a:pPr>
              <a:r>
                <a:rPr lang="en-US" sz="3200">
                  <a:solidFill>
                    <a:srgbClr val="646979"/>
                  </a:solidFill>
                  <a:latin typeface="Open Sans"/>
                  <a:ea typeface="Open Sans"/>
                  <a:cs typeface="Open Sans"/>
                  <a:sym typeface="Open Sans"/>
                </a:rPr>
                <a:t>Test and evaluate software products to ensure functionality, reliability, and quality, detecting and reporting any defects.</a:t>
              </a:r>
              <a:endParaRPr sz="4400"/>
            </a:p>
          </p:txBody>
        </p:sp>
      </p:grpSp>
      <p:pic>
        <p:nvPicPr>
          <p:cNvPr id="95" name="Google Shape;95;p9"/>
          <p:cNvPicPr preferRelativeResize="0"/>
          <p:nvPr/>
        </p:nvPicPr>
        <p:blipFill>
          <a:blip r:embed="rId3">
            <a:alphaModFix/>
          </a:blip>
          <a:stretch>
            <a:fillRect/>
          </a:stretch>
        </p:blipFill>
        <p:spPr>
          <a:xfrm>
            <a:off x="2461050" y="2723001"/>
            <a:ext cx="8269975" cy="8269975"/>
          </a:xfrm>
          <a:prstGeom prst="rect">
            <a:avLst/>
          </a:prstGeom>
          <a:noFill/>
          <a:ln>
            <a:noFill/>
          </a:ln>
        </p:spPr>
      </p:pic>
      <p:grpSp>
        <p:nvGrpSpPr>
          <p:cNvPr id="11" name="Группа 10">
            <a:extLst>
              <a:ext uri="{FF2B5EF4-FFF2-40B4-BE49-F238E27FC236}">
                <a16:creationId xmlns:a16="http://schemas.microsoft.com/office/drawing/2014/main" id="{B6BE3BF4-1B26-4BDB-B261-FB581D37C756}"/>
              </a:ext>
            </a:extLst>
          </p:cNvPr>
          <p:cNvGrpSpPr/>
          <p:nvPr/>
        </p:nvGrpSpPr>
        <p:grpSpPr>
          <a:xfrm rot="905521">
            <a:off x="911854" y="22402880"/>
            <a:ext cx="9628110" cy="2743038"/>
            <a:chOff x="1096125" y="7244539"/>
            <a:chExt cx="9628110" cy="2743038"/>
          </a:xfrm>
        </p:grpSpPr>
        <p:grpSp>
          <p:nvGrpSpPr>
            <p:cNvPr id="12" name="Google Shape;101;p10">
              <a:extLst>
                <a:ext uri="{FF2B5EF4-FFF2-40B4-BE49-F238E27FC236}">
                  <a16:creationId xmlns:a16="http://schemas.microsoft.com/office/drawing/2014/main" id="{F206FE9F-ED77-456F-8AB2-F441CBBF2EA3}"/>
                </a:ext>
              </a:extLst>
            </p:cNvPr>
            <p:cNvGrpSpPr/>
            <p:nvPr/>
          </p:nvGrpSpPr>
          <p:grpSpPr>
            <a:xfrm>
              <a:off x="1096125" y="7244539"/>
              <a:ext cx="9628110" cy="2743038"/>
              <a:chOff x="-554746" y="-17"/>
              <a:chExt cx="10131653" cy="4073416"/>
            </a:xfrm>
          </p:grpSpPr>
          <p:sp>
            <p:nvSpPr>
              <p:cNvPr id="14" name="Google Shape;102;p10">
                <a:extLst>
                  <a:ext uri="{FF2B5EF4-FFF2-40B4-BE49-F238E27FC236}">
                    <a16:creationId xmlns:a16="http://schemas.microsoft.com/office/drawing/2014/main" id="{A3F54BAE-99E8-4A32-A367-22A21390450A}"/>
                  </a:ext>
                </a:extLst>
              </p:cNvPr>
              <p:cNvSpPr/>
              <p:nvPr/>
            </p:nvSpPr>
            <p:spPr>
              <a:xfrm>
                <a:off x="-554746" y="-1"/>
                <a:ext cx="8738400" cy="4073400"/>
              </a:xfrm>
              <a:prstGeom prst="roundRect">
                <a:avLst>
                  <a:gd name="adj" fmla="val 1155"/>
                </a:avLst>
              </a:prstGeom>
              <a:solidFill>
                <a:srgbClr val="EDF4FD"/>
              </a:solid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5" name="Google Shape;103;p10">
                <a:extLst>
                  <a:ext uri="{FF2B5EF4-FFF2-40B4-BE49-F238E27FC236}">
                    <a16:creationId xmlns:a16="http://schemas.microsoft.com/office/drawing/2014/main" id="{9CD7E659-CC1D-405D-9C8D-692AE9C28C5E}"/>
                  </a:ext>
                </a:extLst>
              </p:cNvPr>
              <p:cNvSpPr/>
              <p:nvPr/>
            </p:nvSpPr>
            <p:spPr>
              <a:xfrm rot="10800000" flipH="1">
                <a:off x="8183653" y="-17"/>
                <a:ext cx="1393254" cy="1270026"/>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13" name="Google Shape;106;p10">
              <a:extLst>
                <a:ext uri="{FF2B5EF4-FFF2-40B4-BE49-F238E27FC236}">
                  <a16:creationId xmlns:a16="http://schemas.microsoft.com/office/drawing/2014/main" id="{8B8BCA0C-C18E-4618-BE66-23CDA4BEF5C8}"/>
                </a:ext>
              </a:extLst>
            </p:cNvPr>
            <p:cNvSpPr txBox="1"/>
            <p:nvPr/>
          </p:nvSpPr>
          <p:spPr>
            <a:xfrm>
              <a:off x="1499125" y="7742475"/>
              <a:ext cx="7294800" cy="1777200"/>
            </a:xfrm>
            <a:prstGeom prst="rect">
              <a:avLst/>
            </a:prstGeom>
            <a:noFill/>
            <a:ln>
              <a:noFill/>
            </a:ln>
          </p:spPr>
          <p:txBody>
            <a:bodyPr spcFirstLastPara="1" wrap="square" lIns="50800" tIns="50800" rIns="50800" bIns="508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rtl="0">
                <a:lnSpc>
                  <a:spcPct val="120000"/>
                </a:lnSpc>
                <a:spcBef>
                  <a:spcPts val="0"/>
                </a:spcBef>
                <a:spcAft>
                  <a:spcPts val="0"/>
                </a:spcAft>
                <a:buClr>
                  <a:srgbClr val="646979"/>
                </a:buClr>
                <a:buSzPts val="2600"/>
                <a:buFont typeface="Open Sans"/>
                <a:buNone/>
              </a:pPr>
              <a:r>
                <a:rPr lang="en-US" sz="3200" dirty="0">
                  <a:solidFill>
                    <a:srgbClr val="646979"/>
                  </a:solidFill>
                  <a:latin typeface="Open Sans"/>
                  <a:ea typeface="Open Sans"/>
                  <a:cs typeface="Open Sans"/>
                  <a:sym typeface="Open Sans"/>
                </a:rPr>
                <a:t>Design websites using coding languages, crafting user-friendly and visually appealing web experiences.</a:t>
              </a:r>
              <a:endParaRPr sz="4400" dirty="0"/>
            </a:p>
          </p:txBody>
        </p:sp>
      </p:grpSp>
      <p:sp>
        <p:nvSpPr>
          <p:cNvPr id="16" name="Google Shape;104;p10">
            <a:extLst>
              <a:ext uri="{FF2B5EF4-FFF2-40B4-BE49-F238E27FC236}">
                <a16:creationId xmlns:a16="http://schemas.microsoft.com/office/drawing/2014/main" id="{BE493C70-98BF-4F01-9EDB-15B097F4FC7D}"/>
              </a:ext>
            </a:extLst>
          </p:cNvPr>
          <p:cNvSpPr txBox="1"/>
          <p:nvPr/>
        </p:nvSpPr>
        <p:spPr>
          <a:xfrm rot="20914360">
            <a:off x="2167546" y="-8010299"/>
            <a:ext cx="77577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Web Developer</a:t>
            </a:r>
            <a:endParaRPr dirty="0"/>
          </a:p>
        </p:txBody>
      </p:sp>
      <p:pic>
        <p:nvPicPr>
          <p:cNvPr id="17" name="Google Shape;107;p10">
            <a:extLst>
              <a:ext uri="{FF2B5EF4-FFF2-40B4-BE49-F238E27FC236}">
                <a16:creationId xmlns:a16="http://schemas.microsoft.com/office/drawing/2014/main" id="{FFBB763D-40E1-4CEE-BF85-277EADE5FB01}"/>
              </a:ext>
            </a:extLst>
          </p:cNvPr>
          <p:cNvPicPr preferRelativeResize="0"/>
          <p:nvPr/>
        </p:nvPicPr>
        <p:blipFill>
          <a:blip r:embed="rId4">
            <a:alphaModFix/>
          </a:blip>
          <a:stretch>
            <a:fillRect/>
          </a:stretch>
        </p:blipFill>
        <p:spPr>
          <a:xfrm rot="20647185">
            <a:off x="10554370" y="-18234171"/>
            <a:ext cx="13829630" cy="802460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25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 name="Google Shape;95;p9">
            <a:extLst>
              <a:ext uri="{FF2B5EF4-FFF2-40B4-BE49-F238E27FC236}">
                <a16:creationId xmlns:a16="http://schemas.microsoft.com/office/drawing/2014/main" id="{C000AC8A-DC38-435F-8507-CAAAA3BA4833}"/>
              </a:ext>
            </a:extLst>
          </p:cNvPr>
          <p:cNvPicPr preferRelativeResize="0"/>
          <p:nvPr/>
        </p:nvPicPr>
        <p:blipFill>
          <a:blip r:embed="rId3">
            <a:alphaModFix/>
          </a:blip>
          <a:stretch>
            <a:fillRect/>
          </a:stretch>
        </p:blipFill>
        <p:spPr>
          <a:xfrm>
            <a:off x="-30725718" y="-85007374"/>
            <a:ext cx="142465398" cy="142465398"/>
          </a:xfrm>
          <a:prstGeom prst="rect">
            <a:avLst/>
          </a:prstGeom>
          <a:noFill/>
          <a:ln>
            <a:noFill/>
          </a:ln>
        </p:spPr>
      </p:pic>
      <p:sp>
        <p:nvSpPr>
          <p:cNvPr id="104" name="Google Shape;104;p10"/>
          <p:cNvSpPr txBox="1"/>
          <p:nvPr/>
        </p:nvSpPr>
        <p:spPr>
          <a:xfrm>
            <a:off x="867525" y="4654363"/>
            <a:ext cx="77577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Web Developer</a:t>
            </a:r>
            <a:endParaRPr dirty="0"/>
          </a:p>
        </p:txBody>
      </p:sp>
      <p:sp>
        <p:nvSpPr>
          <p:cNvPr id="105" name="Google Shape;105;p10"/>
          <p:cNvSpPr/>
          <p:nvPr/>
        </p:nvSpPr>
        <p:spPr>
          <a:xfrm>
            <a:off x="1096125" y="6245788"/>
            <a:ext cx="1576401" cy="560400"/>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1980142"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nvGrpSpPr>
          <p:cNvPr id="2" name="Группа 1">
            <a:extLst>
              <a:ext uri="{FF2B5EF4-FFF2-40B4-BE49-F238E27FC236}">
                <a16:creationId xmlns:a16="http://schemas.microsoft.com/office/drawing/2014/main" id="{B6BE3BF4-1B26-4BDB-B261-FB581D37C756}"/>
              </a:ext>
            </a:extLst>
          </p:cNvPr>
          <p:cNvGrpSpPr/>
          <p:nvPr/>
        </p:nvGrpSpPr>
        <p:grpSpPr>
          <a:xfrm>
            <a:off x="1096125" y="7244539"/>
            <a:ext cx="9628110" cy="2743038"/>
            <a:chOff x="1096125" y="7244539"/>
            <a:chExt cx="9628110" cy="2743038"/>
          </a:xfrm>
        </p:grpSpPr>
        <p:grpSp>
          <p:nvGrpSpPr>
            <p:cNvPr id="101" name="Google Shape;101;p10"/>
            <p:cNvGrpSpPr/>
            <p:nvPr/>
          </p:nvGrpSpPr>
          <p:grpSpPr>
            <a:xfrm>
              <a:off x="1096125" y="7244539"/>
              <a:ext cx="9628110" cy="2743038"/>
              <a:chOff x="-554746" y="-17"/>
              <a:chExt cx="10131653" cy="4073416"/>
            </a:xfrm>
          </p:grpSpPr>
          <p:sp>
            <p:nvSpPr>
              <p:cNvPr id="102" name="Google Shape;102;p10"/>
              <p:cNvSpPr/>
              <p:nvPr/>
            </p:nvSpPr>
            <p:spPr>
              <a:xfrm>
                <a:off x="-554746" y="-1"/>
                <a:ext cx="8738400" cy="4073400"/>
              </a:xfrm>
              <a:prstGeom prst="roundRect">
                <a:avLst>
                  <a:gd name="adj" fmla="val 1155"/>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03" name="Google Shape;103;p10"/>
              <p:cNvSpPr/>
              <p:nvPr/>
            </p:nvSpPr>
            <p:spPr>
              <a:xfrm rot="10800000" flipH="1">
                <a:off x="8183653" y="-17"/>
                <a:ext cx="1393254" cy="1270026"/>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106" name="Google Shape;106;p10"/>
            <p:cNvSpPr txBox="1"/>
            <p:nvPr/>
          </p:nvSpPr>
          <p:spPr>
            <a:xfrm>
              <a:off x="1499125" y="7742475"/>
              <a:ext cx="7294800" cy="17772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0"/>
                </a:spcBef>
                <a:spcAft>
                  <a:spcPts val="0"/>
                </a:spcAft>
                <a:buClr>
                  <a:srgbClr val="646979"/>
                </a:buClr>
                <a:buSzPts val="2600"/>
                <a:buFont typeface="Open Sans"/>
                <a:buNone/>
              </a:pPr>
              <a:r>
                <a:rPr lang="en-US" sz="3200">
                  <a:solidFill>
                    <a:srgbClr val="646979"/>
                  </a:solidFill>
                  <a:latin typeface="Open Sans"/>
                  <a:ea typeface="Open Sans"/>
                  <a:cs typeface="Open Sans"/>
                  <a:sym typeface="Open Sans"/>
                </a:rPr>
                <a:t>Design websites using coding languages, crafting user-friendly and visually appealing web experiences.</a:t>
              </a:r>
              <a:endParaRPr sz="4400"/>
            </a:p>
          </p:txBody>
        </p:sp>
      </p:grpSp>
      <p:pic>
        <p:nvPicPr>
          <p:cNvPr id="107" name="Google Shape;107;p10"/>
          <p:cNvPicPr preferRelativeResize="0"/>
          <p:nvPr/>
        </p:nvPicPr>
        <p:blipFill>
          <a:blip r:embed="rId4">
            <a:alphaModFix/>
          </a:blip>
          <a:stretch>
            <a:fillRect/>
          </a:stretch>
        </p:blipFill>
        <p:spPr>
          <a:xfrm>
            <a:off x="9686849" y="2845700"/>
            <a:ext cx="13829630" cy="8024600"/>
          </a:xfrm>
          <a:prstGeom prst="rect">
            <a:avLst/>
          </a:prstGeom>
          <a:noFill/>
          <a:ln>
            <a:noFill/>
          </a:ln>
        </p:spPr>
      </p:pic>
      <p:grpSp>
        <p:nvGrpSpPr>
          <p:cNvPr id="13" name="Группа 12">
            <a:extLst>
              <a:ext uri="{FF2B5EF4-FFF2-40B4-BE49-F238E27FC236}">
                <a16:creationId xmlns:a16="http://schemas.microsoft.com/office/drawing/2014/main" id="{C533203C-6144-432B-892D-07D9A30DCE87}"/>
              </a:ext>
            </a:extLst>
          </p:cNvPr>
          <p:cNvGrpSpPr/>
          <p:nvPr/>
        </p:nvGrpSpPr>
        <p:grpSpPr>
          <a:xfrm rot="471804">
            <a:off x="25039113" y="8333826"/>
            <a:ext cx="10022340" cy="3307500"/>
            <a:chOff x="12927988" y="7176721"/>
            <a:chExt cx="10022340" cy="3307500"/>
          </a:xfrm>
        </p:grpSpPr>
        <p:grpSp>
          <p:nvGrpSpPr>
            <p:cNvPr id="14" name="Google Shape;113;p11">
              <a:extLst>
                <a:ext uri="{FF2B5EF4-FFF2-40B4-BE49-F238E27FC236}">
                  <a16:creationId xmlns:a16="http://schemas.microsoft.com/office/drawing/2014/main" id="{5918E232-E7C3-42C9-9B36-FD7717545192}"/>
                </a:ext>
              </a:extLst>
            </p:cNvPr>
            <p:cNvGrpSpPr/>
            <p:nvPr/>
          </p:nvGrpSpPr>
          <p:grpSpPr>
            <a:xfrm>
              <a:off x="12927988" y="7176721"/>
              <a:ext cx="10022340" cy="3307500"/>
              <a:chOff x="-26" y="-26"/>
              <a:chExt cx="10546501" cy="4911643"/>
            </a:xfrm>
          </p:grpSpPr>
          <p:sp>
            <p:nvSpPr>
              <p:cNvPr id="16" name="Google Shape;114;p11">
                <a:extLst>
                  <a:ext uri="{FF2B5EF4-FFF2-40B4-BE49-F238E27FC236}">
                    <a16:creationId xmlns:a16="http://schemas.microsoft.com/office/drawing/2014/main" id="{8CB85AA5-B76A-425D-B881-955EE66758BB}"/>
                  </a:ext>
                </a:extLst>
              </p:cNvPr>
              <p:cNvSpPr/>
              <p:nvPr/>
            </p:nvSpPr>
            <p:spPr>
              <a:xfrm>
                <a:off x="1045775" y="17"/>
                <a:ext cx="9500700" cy="4911600"/>
              </a:xfrm>
              <a:prstGeom prst="roundRect">
                <a:avLst>
                  <a:gd name="adj" fmla="val 1155"/>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7" name="Google Shape;115;p11">
                <a:extLst>
                  <a:ext uri="{FF2B5EF4-FFF2-40B4-BE49-F238E27FC236}">
                    <a16:creationId xmlns:a16="http://schemas.microsoft.com/office/drawing/2014/main" id="{A68440B4-F6DB-42C4-96C2-7F9E214C7931}"/>
                  </a:ext>
                </a:extLst>
              </p:cNvPr>
              <p:cNvSpPr/>
              <p:nvPr/>
            </p:nvSpPr>
            <p:spPr>
              <a:xfrm rot="10800000">
                <a:off x="-26" y="-26"/>
                <a:ext cx="1270026" cy="1270026"/>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15" name="Google Shape;118;p11">
              <a:extLst>
                <a:ext uri="{FF2B5EF4-FFF2-40B4-BE49-F238E27FC236}">
                  <a16:creationId xmlns:a16="http://schemas.microsoft.com/office/drawing/2014/main" id="{7E112D0E-2330-47FB-92EE-4FA872FFA081}"/>
                </a:ext>
              </a:extLst>
            </p:cNvPr>
            <p:cNvSpPr txBox="1"/>
            <p:nvPr/>
          </p:nvSpPr>
          <p:spPr>
            <a:xfrm>
              <a:off x="14309713" y="7674663"/>
              <a:ext cx="8323800" cy="23685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0"/>
                </a:spcBef>
                <a:spcAft>
                  <a:spcPts val="0"/>
                </a:spcAft>
                <a:buClr>
                  <a:srgbClr val="646979"/>
                </a:buClr>
                <a:buSzPts val="2600"/>
                <a:buFont typeface="Open Sans"/>
                <a:buNone/>
              </a:pPr>
              <a:r>
                <a:rPr lang="en-US" sz="3200">
                  <a:solidFill>
                    <a:srgbClr val="646979"/>
                  </a:solidFill>
                  <a:latin typeface="Open Sans"/>
                  <a:ea typeface="Open Sans"/>
                  <a:cs typeface="Open Sans"/>
                  <a:sym typeface="Open Sans"/>
                </a:rPr>
                <a:t>Analyze and diagnose computer issues, provide technical support, and train employees on new programs and functions for efficient IT operations.</a:t>
              </a:r>
              <a:endParaRPr sz="4400"/>
            </a:p>
          </p:txBody>
        </p:sp>
      </p:grpSp>
      <p:sp>
        <p:nvSpPr>
          <p:cNvPr id="18" name="Google Shape;116;p11">
            <a:extLst>
              <a:ext uri="{FF2B5EF4-FFF2-40B4-BE49-F238E27FC236}">
                <a16:creationId xmlns:a16="http://schemas.microsoft.com/office/drawing/2014/main" id="{5C3B3123-5D59-4F9A-B7A8-3D592BC1AB8C}"/>
              </a:ext>
            </a:extLst>
          </p:cNvPr>
          <p:cNvSpPr txBox="1"/>
          <p:nvPr/>
        </p:nvSpPr>
        <p:spPr>
          <a:xfrm rot="20791103">
            <a:off x="24937132" y="2845700"/>
            <a:ext cx="88215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IT Technician</a:t>
            </a:r>
            <a:endParaRPr dirty="0"/>
          </a:p>
        </p:txBody>
      </p:sp>
      <p:pic>
        <p:nvPicPr>
          <p:cNvPr id="19" name="Google Shape;119;p11">
            <a:extLst>
              <a:ext uri="{FF2B5EF4-FFF2-40B4-BE49-F238E27FC236}">
                <a16:creationId xmlns:a16="http://schemas.microsoft.com/office/drawing/2014/main" id="{A69E6E5E-93E7-4D6C-A35F-7FEBF9833638}"/>
              </a:ext>
            </a:extLst>
          </p:cNvPr>
          <p:cNvPicPr preferRelativeResize="0"/>
          <p:nvPr/>
        </p:nvPicPr>
        <p:blipFill>
          <a:blip r:embed="rId5">
            <a:alphaModFix/>
          </a:blip>
          <a:stretch>
            <a:fillRect/>
          </a:stretch>
        </p:blipFill>
        <p:spPr>
          <a:xfrm rot="559686">
            <a:off x="-12563521" y="4613761"/>
            <a:ext cx="10827675" cy="9064275"/>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6" name="Google Shape;116;p11"/>
          <p:cNvSpPr txBox="1"/>
          <p:nvPr/>
        </p:nvSpPr>
        <p:spPr>
          <a:xfrm>
            <a:off x="14052763" y="4517463"/>
            <a:ext cx="88215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IT Technician</a:t>
            </a:r>
            <a:endParaRPr dirty="0"/>
          </a:p>
        </p:txBody>
      </p:sp>
      <p:sp>
        <p:nvSpPr>
          <p:cNvPr id="117" name="Google Shape;117;p11"/>
          <p:cNvSpPr/>
          <p:nvPr/>
        </p:nvSpPr>
        <p:spPr>
          <a:xfrm>
            <a:off x="14211513" y="6101776"/>
            <a:ext cx="1576401" cy="560400"/>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1980142"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nvGrpSpPr>
          <p:cNvPr id="2" name="Группа 1">
            <a:extLst>
              <a:ext uri="{FF2B5EF4-FFF2-40B4-BE49-F238E27FC236}">
                <a16:creationId xmlns:a16="http://schemas.microsoft.com/office/drawing/2014/main" id="{E949980C-8687-4876-B944-AB61A2BCB1FC}"/>
              </a:ext>
            </a:extLst>
          </p:cNvPr>
          <p:cNvGrpSpPr/>
          <p:nvPr/>
        </p:nvGrpSpPr>
        <p:grpSpPr>
          <a:xfrm>
            <a:off x="12927988" y="7176721"/>
            <a:ext cx="10022340" cy="3307500"/>
            <a:chOff x="12927988" y="7176721"/>
            <a:chExt cx="10022340" cy="3307500"/>
          </a:xfrm>
        </p:grpSpPr>
        <p:grpSp>
          <p:nvGrpSpPr>
            <p:cNvPr id="113" name="Google Shape;113;p11"/>
            <p:cNvGrpSpPr/>
            <p:nvPr/>
          </p:nvGrpSpPr>
          <p:grpSpPr>
            <a:xfrm>
              <a:off x="12927988" y="7176721"/>
              <a:ext cx="10022340" cy="3307500"/>
              <a:chOff x="-26" y="-26"/>
              <a:chExt cx="10546501" cy="4911643"/>
            </a:xfrm>
          </p:grpSpPr>
          <p:sp>
            <p:nvSpPr>
              <p:cNvPr id="114" name="Google Shape;114;p11"/>
              <p:cNvSpPr/>
              <p:nvPr/>
            </p:nvSpPr>
            <p:spPr>
              <a:xfrm>
                <a:off x="1045775" y="17"/>
                <a:ext cx="9500700" cy="4911600"/>
              </a:xfrm>
              <a:prstGeom prst="roundRect">
                <a:avLst>
                  <a:gd name="adj" fmla="val 1155"/>
                </a:avLst>
              </a:pr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
            <p:nvSpPr>
              <p:cNvPr id="115" name="Google Shape;115;p11"/>
              <p:cNvSpPr/>
              <p:nvPr/>
            </p:nvSpPr>
            <p:spPr>
              <a:xfrm rot="10800000">
                <a:off x="-26" y="-26"/>
                <a:ext cx="1270026" cy="1270026"/>
              </a:xfrm>
              <a:custGeom>
                <a:avLst/>
                <a:gdLst/>
                <a:ahLst/>
                <a:cxnLst/>
                <a:rect l="l" t="t" r="r" b="b"/>
                <a:pathLst>
                  <a:path w="21600" h="21600" extrusionOk="0">
                    <a:moveTo>
                      <a:pt x="0" y="0"/>
                    </a:moveTo>
                    <a:lnTo>
                      <a:pt x="0" y="21600"/>
                    </a:lnTo>
                    <a:lnTo>
                      <a:pt x="21600" y="21600"/>
                    </a:lnTo>
                    <a:lnTo>
                      <a:pt x="0" y="0"/>
                    </a:lnTo>
                    <a:close/>
                  </a:path>
                </a:pathLst>
              </a:custGeom>
              <a:solidFill>
                <a:srgbClr val="EDF4FD"/>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grpSp>
        <p:sp>
          <p:nvSpPr>
            <p:cNvPr id="118" name="Google Shape;118;p11"/>
            <p:cNvSpPr txBox="1"/>
            <p:nvPr/>
          </p:nvSpPr>
          <p:spPr>
            <a:xfrm>
              <a:off x="14309713" y="7674663"/>
              <a:ext cx="8323800" cy="23685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0"/>
                </a:spcBef>
                <a:spcAft>
                  <a:spcPts val="0"/>
                </a:spcAft>
                <a:buClr>
                  <a:srgbClr val="646979"/>
                </a:buClr>
                <a:buSzPts val="2600"/>
                <a:buFont typeface="Open Sans"/>
                <a:buNone/>
              </a:pPr>
              <a:r>
                <a:rPr lang="en-US" sz="3200">
                  <a:solidFill>
                    <a:srgbClr val="646979"/>
                  </a:solidFill>
                  <a:latin typeface="Open Sans"/>
                  <a:ea typeface="Open Sans"/>
                  <a:cs typeface="Open Sans"/>
                  <a:sym typeface="Open Sans"/>
                </a:rPr>
                <a:t>Analyze and diagnose computer issues, provide technical support, and train employees on new programs and functions for efficient IT operations.</a:t>
              </a:r>
              <a:endParaRPr sz="4400"/>
            </a:p>
          </p:txBody>
        </p:sp>
      </p:grpSp>
      <p:pic>
        <p:nvPicPr>
          <p:cNvPr id="119" name="Google Shape;119;p11"/>
          <p:cNvPicPr preferRelativeResize="0"/>
          <p:nvPr/>
        </p:nvPicPr>
        <p:blipFill>
          <a:blip r:embed="rId3">
            <a:alphaModFix/>
          </a:blip>
          <a:stretch>
            <a:fillRect/>
          </a:stretch>
        </p:blipFill>
        <p:spPr>
          <a:xfrm>
            <a:off x="1433663" y="2076887"/>
            <a:ext cx="10827675" cy="9064275"/>
          </a:xfrm>
          <a:prstGeom prst="rect">
            <a:avLst/>
          </a:prstGeom>
          <a:noFill/>
          <a:ln>
            <a:noFill/>
          </a:ln>
        </p:spPr>
      </p:pic>
      <p:sp>
        <p:nvSpPr>
          <p:cNvPr id="16" name="Google Shape;124;p12">
            <a:extLst>
              <a:ext uri="{FF2B5EF4-FFF2-40B4-BE49-F238E27FC236}">
                <a16:creationId xmlns:a16="http://schemas.microsoft.com/office/drawing/2014/main" id="{66338965-7C52-4F1D-8C56-7F35A6CE15FB}"/>
              </a:ext>
            </a:extLst>
          </p:cNvPr>
          <p:cNvSpPr txBox="1"/>
          <p:nvPr/>
        </p:nvSpPr>
        <p:spPr>
          <a:xfrm rot="20806044">
            <a:off x="-7174567" y="2865922"/>
            <a:ext cx="9112200" cy="25653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Famous personalities</a:t>
            </a:r>
            <a:endParaRPr dirty="0"/>
          </a:p>
        </p:txBody>
      </p:sp>
      <p:sp>
        <p:nvSpPr>
          <p:cNvPr id="17" name="Google Shape;125;p12">
            <a:extLst>
              <a:ext uri="{FF2B5EF4-FFF2-40B4-BE49-F238E27FC236}">
                <a16:creationId xmlns:a16="http://schemas.microsoft.com/office/drawing/2014/main" id="{A099E128-218E-4B03-8C35-19F4ED1EA97C}"/>
              </a:ext>
            </a:extLst>
          </p:cNvPr>
          <p:cNvSpPr txBox="1"/>
          <p:nvPr/>
        </p:nvSpPr>
        <p:spPr>
          <a:xfrm rot="1135292">
            <a:off x="-10725435" y="9770611"/>
            <a:ext cx="10090500" cy="18819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2000"/>
              </a:spcBef>
              <a:spcAft>
                <a:spcPts val="0"/>
              </a:spcAft>
              <a:buClr>
                <a:srgbClr val="646979"/>
              </a:buClr>
              <a:buSzPts val="2600"/>
              <a:buFont typeface="Open Sans"/>
              <a:buNone/>
            </a:pPr>
            <a:r>
              <a:rPr lang="en-US" sz="3400" dirty="0">
                <a:solidFill>
                  <a:srgbClr val="646979"/>
                </a:solidFill>
                <a:latin typeface="Open Sans"/>
                <a:ea typeface="Open Sans"/>
                <a:cs typeface="Open Sans"/>
                <a:sym typeface="Open Sans"/>
              </a:rPr>
              <a:t>Many well-known figures have made significant contributions to the IT industry. Today, we'll share stories about a few of them.</a:t>
            </a:r>
            <a:endParaRPr sz="2200" dirty="0"/>
          </a:p>
        </p:txBody>
      </p:sp>
      <p:pic>
        <p:nvPicPr>
          <p:cNvPr id="18" name="Google Shape;127;p12">
            <a:extLst>
              <a:ext uri="{FF2B5EF4-FFF2-40B4-BE49-F238E27FC236}">
                <a16:creationId xmlns:a16="http://schemas.microsoft.com/office/drawing/2014/main" id="{7D386F06-20EF-4FA7-8AA5-36CE3C708A3F}"/>
              </a:ext>
            </a:extLst>
          </p:cNvPr>
          <p:cNvPicPr preferRelativeResize="0"/>
          <p:nvPr/>
        </p:nvPicPr>
        <p:blipFill>
          <a:blip r:embed="rId4">
            <a:alphaModFix/>
          </a:blip>
          <a:stretch>
            <a:fillRect/>
          </a:stretch>
        </p:blipFill>
        <p:spPr>
          <a:xfrm>
            <a:off x="25604768" y="465559"/>
            <a:ext cx="10259224" cy="1252885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2"/>
          <p:cNvSpPr txBox="1"/>
          <p:nvPr/>
        </p:nvSpPr>
        <p:spPr>
          <a:xfrm>
            <a:off x="1933600" y="3892288"/>
            <a:ext cx="9112200" cy="25653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Famous personalities</a:t>
            </a:r>
            <a:endParaRPr dirty="0"/>
          </a:p>
        </p:txBody>
      </p:sp>
      <p:sp>
        <p:nvSpPr>
          <p:cNvPr id="125" name="Google Shape;125;p12"/>
          <p:cNvSpPr txBox="1"/>
          <p:nvPr/>
        </p:nvSpPr>
        <p:spPr>
          <a:xfrm>
            <a:off x="1908200" y="7941813"/>
            <a:ext cx="10090500" cy="1881900"/>
          </a:xfrm>
          <a:prstGeom prst="rect">
            <a:avLst/>
          </a:prstGeom>
          <a:noFill/>
          <a:ln>
            <a:noFill/>
          </a:ln>
        </p:spPr>
        <p:txBody>
          <a:bodyPr spcFirstLastPara="1" wrap="square" lIns="50800" tIns="50800" rIns="50800" bIns="50800" anchor="t" anchorCtr="0">
            <a:spAutoFit/>
          </a:bodyPr>
          <a:lstStyle/>
          <a:p>
            <a:pPr marL="0" marR="0" lvl="0" indent="0" algn="just" rtl="0">
              <a:lnSpc>
                <a:spcPct val="120000"/>
              </a:lnSpc>
              <a:spcBef>
                <a:spcPts val="2000"/>
              </a:spcBef>
              <a:spcAft>
                <a:spcPts val="0"/>
              </a:spcAft>
              <a:buClr>
                <a:srgbClr val="646979"/>
              </a:buClr>
              <a:buSzPts val="2600"/>
              <a:buFont typeface="Open Sans"/>
              <a:buNone/>
            </a:pPr>
            <a:r>
              <a:rPr lang="en-US" sz="3400" dirty="0">
                <a:solidFill>
                  <a:srgbClr val="646979"/>
                </a:solidFill>
                <a:latin typeface="Open Sans"/>
                <a:ea typeface="Open Sans"/>
                <a:cs typeface="Open Sans"/>
                <a:sym typeface="Open Sans"/>
              </a:rPr>
              <a:t>Many well-known figures have made significant contributions to the IT industry. Today, we'll share stories about a few of them.</a:t>
            </a:r>
            <a:endParaRPr sz="2200" dirty="0"/>
          </a:p>
        </p:txBody>
      </p:sp>
      <p:sp>
        <p:nvSpPr>
          <p:cNvPr id="126" name="Google Shape;126;p12"/>
          <p:cNvSpPr/>
          <p:nvPr/>
        </p:nvSpPr>
        <p:spPr>
          <a:xfrm>
            <a:off x="1933600" y="6849613"/>
            <a:ext cx="1576401" cy="560400"/>
          </a:xfrm>
          <a:custGeom>
            <a:avLst/>
            <a:gdLst/>
            <a:ahLst/>
            <a:cxnLst/>
            <a:rect l="l" t="t"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1980142"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pic>
        <p:nvPicPr>
          <p:cNvPr id="127" name="Google Shape;127;p12"/>
          <p:cNvPicPr preferRelativeResize="0"/>
          <p:nvPr/>
        </p:nvPicPr>
        <p:blipFill>
          <a:blip r:embed="rId3">
            <a:alphaModFix/>
          </a:blip>
          <a:stretch>
            <a:fillRect/>
          </a:stretch>
        </p:blipFill>
        <p:spPr>
          <a:xfrm>
            <a:off x="12541925" y="465559"/>
            <a:ext cx="10259224" cy="12528850"/>
          </a:xfrm>
          <a:prstGeom prst="rect">
            <a:avLst/>
          </a:prstGeom>
          <a:noFill/>
          <a:ln>
            <a:noFill/>
          </a:ln>
        </p:spPr>
      </p:pic>
      <p:pic>
        <p:nvPicPr>
          <p:cNvPr id="6" name="Google Shape;137;p13">
            <a:extLst>
              <a:ext uri="{FF2B5EF4-FFF2-40B4-BE49-F238E27FC236}">
                <a16:creationId xmlns:a16="http://schemas.microsoft.com/office/drawing/2014/main" id="{1DAE6BF6-E719-448B-96FD-39F1ACFBE5A6}"/>
              </a:ext>
            </a:extLst>
          </p:cNvPr>
          <p:cNvPicPr preferRelativeResize="0"/>
          <p:nvPr/>
        </p:nvPicPr>
        <p:blipFill rotWithShape="1">
          <a:blip r:embed="rId4">
            <a:alphaModFix/>
          </a:blip>
          <a:srcRect l="20654" r="18614"/>
          <a:stretch/>
        </p:blipFill>
        <p:spPr>
          <a:xfrm rot="411423" flipH="1">
            <a:off x="-2005324" y="13598214"/>
            <a:ext cx="12335350" cy="13901701"/>
          </a:xfrm>
          <a:prstGeom prst="rect">
            <a:avLst/>
          </a:prstGeom>
          <a:noFill/>
          <a:ln>
            <a:noFill/>
          </a:ln>
        </p:spPr>
      </p:pic>
      <p:sp>
        <p:nvSpPr>
          <p:cNvPr id="7" name="Google Shape;134;p13">
            <a:extLst>
              <a:ext uri="{FF2B5EF4-FFF2-40B4-BE49-F238E27FC236}">
                <a16:creationId xmlns:a16="http://schemas.microsoft.com/office/drawing/2014/main" id="{54BE74F8-1983-4543-B87D-B5316517399B}"/>
              </a:ext>
            </a:extLst>
          </p:cNvPr>
          <p:cNvSpPr txBox="1"/>
          <p:nvPr/>
        </p:nvSpPr>
        <p:spPr>
          <a:xfrm rot="21020998">
            <a:off x="25036786" y="3085483"/>
            <a:ext cx="8528212" cy="1334086"/>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Elon Musk</a:t>
            </a:r>
            <a:endParaRPr dirty="0"/>
          </a:p>
        </p:txBody>
      </p:sp>
      <p:sp>
        <p:nvSpPr>
          <p:cNvPr id="9" name="Google Shape;135;p13">
            <a:extLst>
              <a:ext uri="{FF2B5EF4-FFF2-40B4-BE49-F238E27FC236}">
                <a16:creationId xmlns:a16="http://schemas.microsoft.com/office/drawing/2014/main" id="{8DC5C6A8-4354-4A13-9AAA-A80682D15B3A}"/>
              </a:ext>
            </a:extLst>
          </p:cNvPr>
          <p:cNvSpPr txBox="1"/>
          <p:nvPr/>
        </p:nvSpPr>
        <p:spPr>
          <a:xfrm rot="436664">
            <a:off x="25442931" y="7478631"/>
            <a:ext cx="8734622" cy="4587852"/>
          </a:xfrm>
          <a:prstGeom prst="rect">
            <a:avLst/>
          </a:prstGeom>
          <a:noFill/>
          <a:ln>
            <a:noFill/>
          </a:ln>
        </p:spPr>
        <p:txBody>
          <a:bodyPr spcFirstLastPara="1" wrap="square" lIns="50800" tIns="50800" rIns="50800" bIns="50800" anchor="t" anchorCtr="0">
            <a:spAutoFit/>
          </a:bodyPr>
          <a:lstStyle/>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Founder of SpaceX, Tesla, </a:t>
            </a:r>
            <a:r>
              <a:rPr lang="en-US" sz="3100" dirty="0" err="1">
                <a:solidFill>
                  <a:srgbClr val="646979"/>
                </a:solidFill>
                <a:latin typeface="Open Sans"/>
                <a:ea typeface="Open Sans"/>
                <a:cs typeface="Open Sans"/>
                <a:sym typeface="Open Sans"/>
              </a:rPr>
              <a:t>Neuralink</a:t>
            </a:r>
            <a:r>
              <a:rPr lang="en-US" sz="3100" dirty="0">
                <a:solidFill>
                  <a:srgbClr val="646979"/>
                </a:solidFill>
                <a:latin typeface="Open Sans"/>
                <a:ea typeface="Open Sans"/>
                <a:cs typeface="Open Sans"/>
                <a:sym typeface="Open Sans"/>
              </a:rPr>
              <a:t>, and The Boring Company. </a:t>
            </a:r>
            <a:endParaRPr sz="3100" dirty="0">
              <a:solidFill>
                <a:srgbClr val="646979"/>
              </a:solidFill>
              <a:latin typeface="Open Sans"/>
              <a:ea typeface="Open Sans"/>
              <a:cs typeface="Open Sans"/>
              <a:sym typeface="Open Sans"/>
            </a:endParaRPr>
          </a:p>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Renowned for his groundbreaking work in electric vehicles (Tesla), space exploration (SpaceX), and neural technology (</a:t>
            </a:r>
            <a:r>
              <a:rPr lang="en-US" sz="3100" dirty="0" err="1">
                <a:solidFill>
                  <a:srgbClr val="646979"/>
                </a:solidFill>
                <a:latin typeface="Open Sans"/>
                <a:ea typeface="Open Sans"/>
                <a:cs typeface="Open Sans"/>
                <a:sym typeface="Open Sans"/>
              </a:rPr>
              <a:t>Neuralink</a:t>
            </a:r>
            <a:r>
              <a:rPr lang="en-US" sz="3100" dirty="0">
                <a:solidFill>
                  <a:srgbClr val="646979"/>
                </a:solidFill>
                <a:latin typeface="Open Sans"/>
                <a:ea typeface="Open Sans"/>
                <a:cs typeface="Open Sans"/>
                <a:sym typeface="Open Sans"/>
              </a:rPr>
              <a:t>). Musk's vision and innovation have reshaped multiple industries, pushing the boundaries of technology and sustainability.</a:t>
            </a:r>
            <a:endParaRPr sz="1900" dirty="0"/>
          </a:p>
        </p:txBody>
      </p:sp>
      <p:sp>
        <p:nvSpPr>
          <p:cNvPr id="10" name="Google Shape;136;p13">
            <a:extLst>
              <a:ext uri="{FF2B5EF4-FFF2-40B4-BE49-F238E27FC236}">
                <a16:creationId xmlns:a16="http://schemas.microsoft.com/office/drawing/2014/main" id="{C055D0EF-F2AC-4A4D-82DA-8CEF7B5FC178}"/>
              </a:ext>
            </a:extLst>
          </p:cNvPr>
          <p:cNvSpPr/>
          <p:nvPr/>
        </p:nvSpPr>
        <p:spPr>
          <a:xfrm>
            <a:off x="9669462" y="-3413084"/>
            <a:ext cx="2403476" cy="2403476"/>
          </a:xfrm>
          <a:prstGeom prst="ellipse">
            <a:avLst/>
          </a:prstGeom>
          <a:gradFill>
            <a:gsLst>
              <a:gs pos="0">
                <a:schemeClr val="accent2"/>
              </a:gs>
              <a:gs pos="100000">
                <a:schemeClr val="accent1"/>
              </a:gs>
            </a:gsLst>
            <a:lin ang="1980000"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DF4FD"/>
        </a:solidFill>
        <a:effectLst/>
      </p:bgPr>
    </p:bg>
    <p:spTree>
      <p:nvGrpSpPr>
        <p:cNvPr id="1" name="Shape 131"/>
        <p:cNvGrpSpPr/>
        <p:nvPr/>
      </p:nvGrpSpPr>
      <p:grpSpPr>
        <a:xfrm>
          <a:off x="0" y="0"/>
          <a:ext cx="0" cy="0"/>
          <a:chOff x="0" y="0"/>
          <a:chExt cx="0" cy="0"/>
        </a:xfrm>
      </p:grpSpPr>
      <p:sp>
        <p:nvSpPr>
          <p:cNvPr id="132" name="Google Shape;132;p13"/>
          <p:cNvSpPr txBox="1">
            <a:spLocks noGrp="1"/>
          </p:cNvSpPr>
          <p:nvPr>
            <p:ph type="body" idx="4294967295"/>
          </p:nvPr>
        </p:nvSpPr>
        <p:spPr>
          <a:xfrm>
            <a:off x="0" y="-25400"/>
            <a:ext cx="10883900" cy="13766800"/>
          </a:xfrm>
          <a:prstGeom prst="rect">
            <a:avLst/>
          </a:prstGeom>
          <a:solidFill>
            <a:srgbClr val="D4DBE4"/>
          </a:solidFill>
          <a:ln>
            <a:noFill/>
          </a:ln>
        </p:spPr>
        <p:txBody>
          <a:bodyPr spcFirstLastPara="1" wrap="square" lIns="50800" tIns="50800" rIns="50800" bIns="50800" anchor="ctr" anchorCtr="0">
            <a:noAutofit/>
          </a:bodyPr>
          <a:lstStyle/>
          <a:p>
            <a:pPr marL="343958" marR="0" lvl="0" indent="-137583" algn="l" rtl="0">
              <a:lnSpc>
                <a:spcPct val="120000"/>
              </a:lnSpc>
              <a:spcBef>
                <a:spcPts val="0"/>
              </a:spcBef>
              <a:spcAft>
                <a:spcPts val="0"/>
              </a:spcAft>
              <a:buClr>
                <a:srgbClr val="646979"/>
              </a:buClr>
              <a:buSzPts val="3250"/>
              <a:buFont typeface="Open Sans"/>
              <a:buNone/>
            </a:pPr>
            <a:endParaRPr sz="2600" b="0" i="0" u="none" strike="noStrike" cap="none">
              <a:solidFill>
                <a:srgbClr val="E8EAED"/>
              </a:solidFill>
              <a:latin typeface="Open Sans"/>
              <a:ea typeface="Open Sans"/>
              <a:cs typeface="Open Sans"/>
              <a:sym typeface="Open Sans"/>
            </a:endParaRPr>
          </a:p>
        </p:txBody>
      </p:sp>
      <p:sp>
        <p:nvSpPr>
          <p:cNvPr id="134" name="Google Shape;134;p13"/>
          <p:cNvSpPr txBox="1"/>
          <p:nvPr/>
        </p:nvSpPr>
        <p:spPr>
          <a:xfrm>
            <a:off x="13442950" y="3682641"/>
            <a:ext cx="8528212" cy="1334086"/>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Elon Musk</a:t>
            </a:r>
            <a:endParaRPr dirty="0"/>
          </a:p>
        </p:txBody>
      </p:sp>
      <p:sp>
        <p:nvSpPr>
          <p:cNvPr id="135" name="Google Shape;135;p13"/>
          <p:cNvSpPr txBox="1"/>
          <p:nvPr/>
        </p:nvSpPr>
        <p:spPr>
          <a:xfrm>
            <a:off x="13499758" y="5445441"/>
            <a:ext cx="8734622" cy="4587852"/>
          </a:xfrm>
          <a:prstGeom prst="rect">
            <a:avLst/>
          </a:prstGeom>
          <a:noFill/>
          <a:ln>
            <a:noFill/>
          </a:ln>
        </p:spPr>
        <p:txBody>
          <a:bodyPr spcFirstLastPara="1" wrap="square" lIns="50800" tIns="50800" rIns="50800" bIns="50800" anchor="t" anchorCtr="0">
            <a:spAutoFit/>
          </a:bodyPr>
          <a:lstStyle/>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Founder of SpaceX, Tesla, </a:t>
            </a:r>
            <a:r>
              <a:rPr lang="en-US" sz="3100" dirty="0" err="1">
                <a:solidFill>
                  <a:srgbClr val="646979"/>
                </a:solidFill>
                <a:latin typeface="Open Sans"/>
                <a:ea typeface="Open Sans"/>
                <a:cs typeface="Open Sans"/>
                <a:sym typeface="Open Sans"/>
              </a:rPr>
              <a:t>Neuralink</a:t>
            </a:r>
            <a:r>
              <a:rPr lang="en-US" sz="3100" dirty="0">
                <a:solidFill>
                  <a:srgbClr val="646979"/>
                </a:solidFill>
                <a:latin typeface="Open Sans"/>
                <a:ea typeface="Open Sans"/>
                <a:cs typeface="Open Sans"/>
                <a:sym typeface="Open Sans"/>
              </a:rPr>
              <a:t>, and The Boring Company. </a:t>
            </a:r>
            <a:endParaRPr sz="3100" dirty="0">
              <a:solidFill>
                <a:srgbClr val="646979"/>
              </a:solidFill>
              <a:latin typeface="Open Sans"/>
              <a:ea typeface="Open Sans"/>
              <a:cs typeface="Open Sans"/>
              <a:sym typeface="Open Sans"/>
            </a:endParaRPr>
          </a:p>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Renowned for his groundbreaking work in electric vehicles (Tesla), space exploration (SpaceX), and neural technology (</a:t>
            </a:r>
            <a:r>
              <a:rPr lang="en-US" sz="3100" dirty="0" err="1">
                <a:solidFill>
                  <a:srgbClr val="646979"/>
                </a:solidFill>
                <a:latin typeface="Open Sans"/>
                <a:ea typeface="Open Sans"/>
                <a:cs typeface="Open Sans"/>
                <a:sym typeface="Open Sans"/>
              </a:rPr>
              <a:t>Neuralink</a:t>
            </a:r>
            <a:r>
              <a:rPr lang="en-US" sz="3100" dirty="0">
                <a:solidFill>
                  <a:srgbClr val="646979"/>
                </a:solidFill>
                <a:latin typeface="Open Sans"/>
                <a:ea typeface="Open Sans"/>
                <a:cs typeface="Open Sans"/>
                <a:sym typeface="Open Sans"/>
              </a:rPr>
              <a:t>). Musk's vision and innovation have reshaped multiple industries, pushing the boundaries of technology and sustainability.</a:t>
            </a:r>
            <a:endParaRPr sz="1900" dirty="0"/>
          </a:p>
        </p:txBody>
      </p:sp>
      <p:sp>
        <p:nvSpPr>
          <p:cNvPr id="136" name="Google Shape;136;p13"/>
          <p:cNvSpPr/>
          <p:nvPr/>
        </p:nvSpPr>
        <p:spPr>
          <a:xfrm>
            <a:off x="9669462" y="5656262"/>
            <a:ext cx="2403476" cy="2403476"/>
          </a:xfrm>
          <a:prstGeom prst="ellipse">
            <a:avLst/>
          </a:prstGeom>
          <a:gradFill>
            <a:gsLst>
              <a:gs pos="0">
                <a:schemeClr val="accent2"/>
              </a:gs>
              <a:gs pos="100000">
                <a:schemeClr val="accent1"/>
              </a:gs>
            </a:gsLst>
            <a:lin ang="1980000" scaled="0"/>
          </a:gra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3000" b="1" i="0" u="none">
              <a:solidFill>
                <a:srgbClr val="000000"/>
              </a:solidFill>
              <a:latin typeface="Helvetica Neue"/>
              <a:ea typeface="Helvetica Neue"/>
              <a:cs typeface="Helvetica Neue"/>
              <a:sym typeface="Helvetica Neue"/>
            </a:endParaRPr>
          </a:p>
        </p:txBody>
      </p:sp>
      <p:pic>
        <p:nvPicPr>
          <p:cNvPr id="137" name="Google Shape;137;p13"/>
          <p:cNvPicPr preferRelativeResize="0"/>
          <p:nvPr/>
        </p:nvPicPr>
        <p:blipFill rotWithShape="1">
          <a:blip r:embed="rId3">
            <a:alphaModFix/>
          </a:blip>
          <a:srcRect l="20654" r="18614"/>
          <a:stretch/>
        </p:blipFill>
        <p:spPr>
          <a:xfrm flipH="1">
            <a:off x="-670300" y="-172650"/>
            <a:ext cx="12335350" cy="13901701"/>
          </a:xfrm>
          <a:prstGeom prst="rect">
            <a:avLst/>
          </a:prstGeom>
          <a:noFill/>
          <a:ln>
            <a:noFill/>
          </a:ln>
        </p:spPr>
      </p:pic>
      <p:sp>
        <p:nvSpPr>
          <p:cNvPr id="16" name="Google Shape;144;p14">
            <a:extLst>
              <a:ext uri="{FF2B5EF4-FFF2-40B4-BE49-F238E27FC236}">
                <a16:creationId xmlns:a16="http://schemas.microsoft.com/office/drawing/2014/main" id="{6D907FCC-4990-4830-A031-76FC1BBF4327}"/>
              </a:ext>
            </a:extLst>
          </p:cNvPr>
          <p:cNvSpPr txBox="1"/>
          <p:nvPr/>
        </p:nvSpPr>
        <p:spPr>
          <a:xfrm>
            <a:off x="-9631073" y="3378435"/>
            <a:ext cx="8527800" cy="1334100"/>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31333D"/>
              </a:buClr>
              <a:buSzPts val="8000"/>
              <a:buFont typeface="Maven Pro Medium"/>
              <a:buNone/>
            </a:pPr>
            <a:r>
              <a:rPr lang="en-US" sz="8000" dirty="0">
                <a:solidFill>
                  <a:srgbClr val="31333D"/>
                </a:solidFill>
                <a:latin typeface="Maven Pro Medium"/>
                <a:ea typeface="Maven Pro Medium"/>
                <a:cs typeface="Maven Pro Medium"/>
                <a:sym typeface="Maven Pro Medium"/>
              </a:rPr>
              <a:t>Jeff Bezos</a:t>
            </a:r>
            <a:endParaRPr dirty="0"/>
          </a:p>
        </p:txBody>
      </p:sp>
      <p:sp>
        <p:nvSpPr>
          <p:cNvPr id="17" name="Google Shape;145;p14">
            <a:extLst>
              <a:ext uri="{FF2B5EF4-FFF2-40B4-BE49-F238E27FC236}">
                <a16:creationId xmlns:a16="http://schemas.microsoft.com/office/drawing/2014/main" id="{2E438F22-68BF-421A-A073-15D15645D6DC}"/>
              </a:ext>
            </a:extLst>
          </p:cNvPr>
          <p:cNvSpPr txBox="1"/>
          <p:nvPr/>
        </p:nvSpPr>
        <p:spPr>
          <a:xfrm>
            <a:off x="-9574268" y="5141253"/>
            <a:ext cx="8734200" cy="5160600"/>
          </a:xfrm>
          <a:prstGeom prst="rect">
            <a:avLst/>
          </a:prstGeom>
          <a:noFill/>
          <a:ln>
            <a:noFill/>
          </a:ln>
        </p:spPr>
        <p:txBody>
          <a:bodyPr spcFirstLastPara="1" wrap="square" lIns="50800" tIns="50800" rIns="50800" bIns="50800" anchor="t" anchorCtr="0">
            <a:spAutoFit/>
          </a:bodyPr>
          <a:lstStyle/>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Founder of Amazon and owner of Blue Origin. </a:t>
            </a:r>
            <a:endParaRPr sz="3100" dirty="0">
              <a:solidFill>
                <a:srgbClr val="646979"/>
              </a:solidFill>
              <a:latin typeface="Open Sans"/>
              <a:ea typeface="Open Sans"/>
              <a:cs typeface="Open Sans"/>
              <a:sym typeface="Open Sans"/>
            </a:endParaRPr>
          </a:p>
          <a:p>
            <a:pPr marL="457200" marR="0" lvl="0" indent="-425450" algn="just" rtl="0">
              <a:lnSpc>
                <a:spcPct val="120000"/>
              </a:lnSpc>
              <a:spcBef>
                <a:spcPts val="0"/>
              </a:spcBef>
              <a:spcAft>
                <a:spcPts val="0"/>
              </a:spcAft>
              <a:buClr>
                <a:srgbClr val="646979"/>
              </a:buClr>
              <a:buSzPts val="3100"/>
              <a:buFont typeface="Open Sans"/>
              <a:buChar char="-"/>
            </a:pPr>
            <a:r>
              <a:rPr lang="en-US" sz="3100" dirty="0">
                <a:solidFill>
                  <a:srgbClr val="646979"/>
                </a:solidFill>
                <a:latin typeface="Open Sans"/>
                <a:ea typeface="Open Sans"/>
                <a:cs typeface="Open Sans"/>
                <a:sym typeface="Open Sans"/>
              </a:rPr>
              <a:t>Bezos revolutionized e-commerce through Amazon, creating one of the world's largest and most influential companies. His passion for space exploration has driven Blue Origin's pursuit of commercial space travel, promising to open new frontiers in the space industry.</a:t>
            </a:r>
            <a:endParaRPr sz="1900" dirty="0"/>
          </a:p>
        </p:txBody>
      </p:sp>
      <p:pic>
        <p:nvPicPr>
          <p:cNvPr id="18" name="Google Shape;147;p14">
            <a:extLst>
              <a:ext uri="{FF2B5EF4-FFF2-40B4-BE49-F238E27FC236}">
                <a16:creationId xmlns:a16="http://schemas.microsoft.com/office/drawing/2014/main" id="{F8950C6A-F0FE-4536-94D9-A1911DD1DD2E}"/>
              </a:ext>
            </a:extLst>
          </p:cNvPr>
          <p:cNvPicPr preferRelativeResize="0"/>
          <p:nvPr/>
        </p:nvPicPr>
        <p:blipFill rotWithShape="1">
          <a:blip r:embed="rId4">
            <a:alphaModFix/>
          </a:blip>
          <a:srcRect l="22401" t="12877" r="21869"/>
          <a:stretch/>
        </p:blipFill>
        <p:spPr>
          <a:xfrm>
            <a:off x="15453361" y="14162264"/>
            <a:ext cx="7589520" cy="12837936"/>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White">
  <a:themeElements>
    <a:clrScheme name="Radiance - base color">
      <a:dk1>
        <a:srgbClr val="2F313F"/>
      </a:dk1>
      <a:lt1>
        <a:srgbClr val="FFFFFF"/>
      </a:lt1>
      <a:dk2>
        <a:srgbClr val="454752"/>
      </a:dk2>
      <a:lt2>
        <a:srgbClr val="646779"/>
      </a:lt2>
      <a:accent1>
        <a:srgbClr val="635ED6"/>
      </a:accent1>
      <a:accent2>
        <a:srgbClr val="5E9EEE"/>
      </a:accent2>
      <a:accent3>
        <a:srgbClr val="635ED5"/>
      </a:accent3>
      <a:accent4>
        <a:srgbClr val="5E9EEF"/>
      </a:accent4>
      <a:accent5>
        <a:srgbClr val="D3DBE4"/>
      </a:accent5>
      <a:accent6>
        <a:srgbClr val="EDF4FD"/>
      </a:accent6>
      <a:hlink>
        <a:srgbClr val="635ED5"/>
      </a:hlink>
      <a:folHlink>
        <a:srgbClr val="5E9DE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187</TotalTime>
  <Words>718</Words>
  <Application>Microsoft Office PowerPoint</Application>
  <PresentationFormat>Произвольный</PresentationFormat>
  <Paragraphs>57</Paragraphs>
  <Slides>14</Slides>
  <Notes>14</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14</vt:i4>
      </vt:variant>
    </vt:vector>
  </HeadingPairs>
  <TitlesOfParts>
    <vt:vector size="21" baseType="lpstr">
      <vt:lpstr>Maven Pro</vt:lpstr>
      <vt:lpstr>Arial</vt:lpstr>
      <vt:lpstr>Helvetica Neue</vt:lpstr>
      <vt:lpstr>Helvetica Neue Light</vt:lpstr>
      <vt:lpstr>Open Sans</vt:lpstr>
      <vt:lpstr>Maven Pro Medium</vt:lpstr>
      <vt:lpstr>White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Петроченко Кирилл</dc:creator>
  <cp:lastModifiedBy>Петроченко Кирилл</cp:lastModifiedBy>
  <cp:revision>9</cp:revision>
  <dcterms:modified xsi:type="dcterms:W3CDTF">2023-11-01T13:01:28Z</dcterms:modified>
</cp:coreProperties>
</file>